
<file path=[Content_Types].xml><?xml version="1.0" encoding="utf-8"?>
<Types xmlns="http://schemas.openxmlformats.org/package/2006/content-types">
  <Override PartName="/ppt/tags/tag8.xml" ContentType="application/vnd.openxmlformats-officedocument.presentationml.tags+xml"/>
  <Override PartName="/ppt/tags/tag238.xml" ContentType="application/vnd.openxmlformats-officedocument.presentationml.tags+xml"/>
  <Override PartName="/ppt/tags/tag569.xml" ContentType="application/vnd.openxmlformats-officedocument.presentationml.tags+xml"/>
  <Override PartName="/ppt/tags/tag916.xml" ContentType="application/vnd.openxmlformats-officedocument.presentationml.tags+xml"/>
  <Override PartName="/ppt/slideLayouts/slideLayout93.xml" ContentType="application/vnd.openxmlformats-officedocument.presentationml.slideLayout+xml"/>
  <Override PartName="/ppt/tags/tag424.xml" ContentType="application/vnd.openxmlformats-officedocument.presentationml.tags+xml"/>
  <Override PartName="/ppt/slideLayouts/slideLayout146.xml" ContentType="application/vnd.openxmlformats-officedocument.presentationml.slideLayout+xml"/>
  <Override PartName="/ppt/tags/tag610.xml" ContentType="application/vnd.openxmlformats-officedocument.presentationml.tags+xml"/>
  <Override PartName="/ppt/tags/tag755.xml" ContentType="application/vnd.openxmlformats-officedocument.presentationml.tags+xml"/>
  <Override PartName="/ppt/tags/tag941.xml" ContentType="application/vnd.openxmlformats-officedocument.presentationml.tags+xml"/>
  <Override PartName="/ppt/slides/slide25.xml" ContentType="application/vnd.openxmlformats-officedocument.presentationml.slide+xml"/>
  <Override PartName="/ppt/slideLayouts/slideLayout2.xml" ContentType="application/vnd.openxmlformats-officedocument.presentationml.slideLayout+xml"/>
  <Override PartName="/ppt/tags/tag263.xml" ContentType="application/vnd.openxmlformats-officedocument.presentationml.tags+xml"/>
  <Override PartName="/ppt/slideLayouts/slideLayout171.xml" ContentType="application/vnd.openxmlformats-officedocument.presentationml.slideLayout+xml"/>
  <Override PartName="/ppt/tags/tag594.xml" ContentType="application/vnd.openxmlformats-officedocument.presentationml.tags+xml"/>
  <Override PartName="/ppt/tags/tag780.xml" ContentType="application/vnd.openxmlformats-officedocument.presentationml.tags+xml"/>
  <Override PartName="/ppt/diagrams/layout9.xml" ContentType="application/vnd.openxmlformats-officedocument.drawingml.diagramLayout+xml"/>
  <Default Extension="xml" ContentType="application/xml"/>
  <Override PartName="/ppt/tags/tag38.xml" ContentType="application/vnd.openxmlformats-officedocument.presentationml.tags+xml"/>
  <Override PartName="/ppt/slideLayouts/slideLayout24.xml" ContentType="application/vnd.openxmlformats-officedocument.presentationml.slideLayout+xml"/>
  <Override PartName="/ppt/tags/tag339.xml" ContentType="application/vnd.openxmlformats-officedocument.presentationml.tags+xml"/>
  <Override PartName="/ppt/tags/tag525.xml" ContentType="application/vnd.openxmlformats-officedocument.presentationml.tags+xml"/>
  <Override PartName="/ppt/slideLayouts/slideLayout247.xml" ContentType="application/vnd.openxmlformats-officedocument.presentationml.slideLayout+xml"/>
  <Override PartName="/ppt/tags/tag63.xml" ContentType="application/vnd.openxmlformats-officedocument.presentationml.tags+xml"/>
  <Override PartName="/ppt/tags/tag178.xml" ContentType="application/vnd.openxmlformats-officedocument.presentationml.tags+xml"/>
  <Override PartName="/ppt/slideLayouts/slideLayout102.xml" ContentType="application/vnd.openxmlformats-officedocument.presentationml.slideLayout+xml"/>
  <Override PartName="/ppt/tags/tag364.xml" ContentType="application/vnd.openxmlformats-officedocument.presentationml.tags+xml"/>
  <Override PartName="/ppt/tags/tag711.xml" ContentType="application/vnd.openxmlformats-officedocument.presentationml.tags+xml"/>
  <Override PartName="/ppt/tags/tag856.xml" ContentType="application/vnd.openxmlformats-officedocument.presentationml.tags+xml"/>
  <Override PartName="/ppt/slideMasters/slideMaster11.xml" ContentType="application/vnd.openxmlformats-officedocument.presentationml.slideMaster+xml"/>
  <Override PartName="/ppt/tags/tag109.xml" ContentType="application/vnd.openxmlformats-officedocument.presentationml.tags+xml"/>
  <Override PartName="/ppt/tags/tag550.xml" ContentType="application/vnd.openxmlformats-officedocument.presentationml.tags+xml"/>
  <Override PartName="/ppt/tags/tag695.xml" ContentType="application/vnd.openxmlformats-officedocument.presentationml.tags+xml"/>
  <Override PartName="/ppt/tags/tag881.xml" ContentType="application/vnd.openxmlformats-officedocument.presentationml.tags+xml"/>
  <Override PartName="/ppt/tags/tag279.xml" ContentType="application/vnd.openxmlformats-officedocument.presentationml.tags+xml"/>
  <Override PartName="/ppt/tags/tag626.xml" ContentType="application/vnd.openxmlformats-officedocument.presentationml.tags+xml"/>
  <Override PartName="/ppt/slideLayouts/slideLayout203.xml" ContentType="application/vnd.openxmlformats-officedocument.presentationml.slideLayout+xml"/>
  <Override PartName="/ppt/tags/tag957.xml" ContentType="application/vnd.openxmlformats-officedocument.presentationml.tags+xml"/>
  <Override PartName="/ppt/theme/theme32.xml" ContentType="application/vnd.openxmlformats-officedocument.theme+xml"/>
  <Override PartName="/ppt/notesSlides/notesSlide7.xml" ContentType="application/vnd.openxmlformats-officedocument.presentationml.notesSlide+xml"/>
  <Override PartName="/ppt/tags/tag134.xml" ContentType="application/vnd.openxmlformats-officedocument.presentationml.tags+xml"/>
  <Override PartName="/ppt/tags/tag320.xml" ContentType="application/vnd.openxmlformats-officedocument.presentationml.tags+xml"/>
  <Override PartName="/ppt/tags/tag465.xml" ContentType="application/vnd.openxmlformats-officedocument.presentationml.tags+xml"/>
  <Override PartName="/ppt/slideLayouts/slideLayout187.xml" ContentType="application/vnd.openxmlformats-officedocument.presentationml.slideLayout+xml"/>
  <Override PartName="/ppt/tags/tag796.xml" ContentType="application/vnd.openxmlformats-officedocument.presentationml.tags+xml"/>
  <Override PartName="/ppt/tags/tag812.xml" ContentType="application/vnd.openxmlformats-officedocument.presentationml.tags+xml"/>
  <Override PartName="/ppt/diagrams/drawing10.xml" ContentType="application/vnd.ms-office.drawingml.diagramDrawing+xml"/>
  <Default Extension="png" ContentType="image/png"/>
  <Override PartName="/ppt/slideLayouts/slideLayout118.xml" ContentType="application/vnd.openxmlformats-officedocument.presentationml.slideLayout+xml"/>
  <Override PartName="/ppt/tags/tag651.xml" ContentType="application/vnd.openxmlformats-officedocument.presentationml.tags+xml"/>
  <Override PartName="/ppt/tags/tag5.xml" ContentType="application/vnd.openxmlformats-officedocument.presentationml.tags+xml"/>
  <Override PartName="/ppt/tags/tag79.xml" ContentType="application/vnd.openxmlformats-officedocument.presentationml.tags+xml"/>
  <Override PartName="/ppt/slideLayouts/slideLayout65.xml" ContentType="application/vnd.openxmlformats-officedocument.presentationml.slideLayout+xml"/>
  <Override PartName="/ppt/tags/tag490.xml" ContentType="application/vnd.openxmlformats-officedocument.presentationml.tags+xml"/>
  <Override PartName="/ppt/tags/tag727.xml" ContentType="application/vnd.openxmlformats-officedocument.presentationml.tags+xml"/>
  <Override PartName="/ppt/tags/tag913.xml" ContentType="application/vnd.openxmlformats-officedocument.presentationml.tags+xml"/>
  <Override PartName="/ppt/diagrams/quickStyle3.xml" ContentType="application/vnd.openxmlformats-officedocument.drawingml.diagramStyle+xml"/>
  <Override PartName="/ppt/slideMasters/slideMaster27.xml" ContentType="application/vnd.openxmlformats-officedocument.presentationml.slideMaster+xml"/>
  <Override PartName="/ppt/tags/tag235.xml" ContentType="application/vnd.openxmlformats-officedocument.presentationml.tags+xml"/>
  <Override PartName="/ppt/slideLayouts/slideLayout90.xml" ContentType="application/vnd.openxmlformats-officedocument.presentationml.slideLayout+xml"/>
  <Override PartName="/ppt/tags/tag421.xml" ContentType="application/vnd.openxmlformats-officedocument.presentationml.tags+xml"/>
  <Override PartName="/ppt/slideLayouts/slideLayout143.xml" ContentType="application/vnd.openxmlformats-officedocument.presentationml.slideLayout+xml"/>
  <Override PartName="/ppt/tags/tag566.xml" ContentType="application/vnd.openxmlformats-officedocument.presentationml.tags+xml"/>
  <Override PartName="/ppt/tags/tag752.xml" ContentType="application/vnd.openxmlformats-officedocument.presentationml.tags+xml"/>
  <Override PartName="/ppt/tags/tag897.xml" ContentType="application/vnd.openxmlformats-officedocument.presentationml.tags+xml"/>
  <Override PartName="/ppt/slides/slide22.xml" ContentType="application/vnd.openxmlformats-officedocument.presentationml.slide+xml"/>
  <Override PartName="/ppt/tags/tag260.xml" ContentType="application/vnd.openxmlformats-officedocument.presentationml.tags+xml"/>
  <Override PartName="/ppt/tags/tag591.xml" ContentType="application/vnd.openxmlformats-officedocument.presentationml.tags+xml"/>
  <Override PartName="/ppt/slideLayouts/slideLayout219.xml" ContentType="application/vnd.openxmlformats-officedocument.presentationml.slideLayout+xml"/>
  <Override PartName="/ppt/tags/tag828.xml" ContentType="application/vnd.openxmlformats-officedocument.presentationml.tags+xml"/>
  <Override PartName="/ppt/diagrams/layout6.xml" ContentType="application/vnd.openxmlformats-officedocument.drawingml.diagramLayout+xml"/>
  <Override PartName="/ppt/tags/tag35.xml" ContentType="application/vnd.openxmlformats-officedocument.presentationml.tags+xml"/>
  <Override PartName="/ppt/slideLayouts/slideLayout21.xml" ContentType="application/vnd.openxmlformats-officedocument.presentationml.slideLayout+xml"/>
  <Override PartName="/ppt/tags/tag336.xml" ContentType="application/vnd.openxmlformats-officedocument.presentationml.tags+xml"/>
  <Override PartName="/ppt/tags/tag667.xml" ContentType="application/vnd.openxmlformats-officedocument.presentationml.tags+xml"/>
  <Override PartName="/ppt/tags/tag175.xml" ContentType="application/vnd.openxmlformats-officedocument.presentationml.tags+xml"/>
  <Override PartName="/ppt/tags/tag522.xml" ContentType="application/vnd.openxmlformats-officedocument.presentationml.tags+xml"/>
  <Override PartName="/ppt/tags/tag853.xml" ContentType="application/vnd.openxmlformats-officedocument.presentationml.tags+xml"/>
  <Override PartName="/ppt/slideLayouts/slideLayout244.xml" ContentType="application/vnd.openxmlformats-officedocument.presentationml.slideLayout+xml"/>
  <Override PartName="/ppt/diagrams/drawing8.xml" ContentType="application/vnd.ms-office.drawingml.diagramDrawing+xml"/>
  <Override PartName="/ppt/tags/tag60.xml" ContentType="application/vnd.openxmlformats-officedocument.presentationml.tags+xml"/>
  <Override PartName="/ppt/tags/tag361.xml" ContentType="application/vnd.openxmlformats-officedocument.presentationml.tags+xml"/>
  <Override PartName="/ppt/tags/tag692.xml" ContentType="application/vnd.openxmlformats-officedocument.presentationml.tags+xml"/>
  <Override PartName="/ppt/tags/tag929.xml" ContentType="application/vnd.openxmlformats-officedocument.presentationml.tags+xml"/>
  <Override PartName="/ppt/tags/tag106.xml" ContentType="application/vnd.openxmlformats-officedocument.presentationml.tags+xml"/>
  <Override PartName="/ppt/tags/tag437.xml" ContentType="application/vnd.openxmlformats-officedocument.presentationml.tags+xml"/>
  <Override PartName="/ppt/slideLayouts/slideLayout159.xml" ContentType="application/vnd.openxmlformats-officedocument.presentationml.slideLayout+xml"/>
  <Override PartName="/ppt/tags/tag623.xml" ContentType="application/vnd.openxmlformats-officedocument.presentationml.tags+xml"/>
  <Override PartName="/ppt/tags/tag768.xml" ContentType="application/vnd.openxmlformats-officedocument.presentationml.tags+xml"/>
  <Override PartName="/ppt/notesSlides/notesSlide4.xml" ContentType="application/vnd.openxmlformats-officedocument.presentationml.notesSlide+xml"/>
  <Override PartName="/ppt/tags/tag131.xml" ContentType="application/vnd.openxmlformats-officedocument.presentationml.tags+xml"/>
  <Override PartName="/ppt/tags/tag276.xml" ContentType="application/vnd.openxmlformats-officedocument.presentationml.tags+xml"/>
  <Override PartName="/ppt/tags/tag462.xml" ContentType="application/vnd.openxmlformats-officedocument.presentationml.tags+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tags/tag954.xml" ContentType="application/vnd.openxmlformats-officedocument.presentationml.tags+xml"/>
  <Override PartName="/ppt/slideLayouts/slideLayout37.xml" ContentType="application/vnd.openxmlformats-officedocument.presentationml.slideLayout+xml"/>
  <Override PartName="/ppt/tags/tag207.xml" ContentType="application/vnd.openxmlformats-officedocument.presentationml.tags+xml"/>
  <Override PartName="/ppt/tags/tag793.xml" ContentType="application/vnd.openxmlformats-officedocument.presentationml.tags+xml"/>
  <Override PartName="/ppt/tags/tag2.xml" ContentType="application/vnd.openxmlformats-officedocument.presentationml.tags+xml"/>
  <Override PartName="/ppt/slideLayouts/slideLayout62.xml" ContentType="application/vnd.openxmlformats-officedocument.presentationml.slideLayout+xml"/>
  <Override PartName="/ppt/slideLayouts/slideLayout115.xml" ContentType="application/vnd.openxmlformats-officedocument.presentationml.slideLayout+xml"/>
  <Override PartName="/ppt/tags/tag538.xml" ContentType="application/vnd.openxmlformats-officedocument.presentationml.tags+xml"/>
  <Override PartName="/ppt/tags/tag724.xml" ContentType="application/vnd.openxmlformats-officedocument.presentationml.tags+xml"/>
  <Override PartName="/ppt/tags/tag869.xml" ContentType="application/vnd.openxmlformats-officedocument.presentationml.tags+xml"/>
  <Override PartName="/ppt/tags/tag76.xml" ContentType="application/vnd.openxmlformats-officedocument.presentationml.tags+xml"/>
  <Override PartName="/ppt/tags/tag232.xml" ContentType="application/vnd.openxmlformats-officedocument.presentationml.tags+xml"/>
  <Override PartName="/ppt/tags/tag377.xml" ContentType="application/vnd.openxmlformats-officedocument.presentationml.tags+xml"/>
  <Override PartName="/ppt/slideLayouts/slideLayout140.xml" ContentType="application/vnd.openxmlformats-officedocument.presentationml.slideLayout+xml"/>
  <Override PartName="/ppt/tags/tag563.xml" ContentType="application/vnd.openxmlformats-officedocument.presentationml.tags+xml"/>
  <Override PartName="/ppt/tags/tag894.xml" ContentType="application/vnd.openxmlformats-officedocument.presentationml.tags+xml"/>
  <Override PartName="/ppt/tags/tag910.xml" ContentType="application/vnd.openxmlformats-officedocument.presentationml.tags+xml"/>
  <Override PartName="/ppt/slideMasters/slideMaster24.xml" ContentType="application/vnd.openxmlformats-officedocument.presentationml.slideMaster+xml"/>
  <Override PartName="/ppt/tags/tag308.xml" ContentType="application/vnd.openxmlformats-officedocument.presentationml.tags+xml"/>
  <Override PartName="/ppt/tags/tag639.xml" ContentType="application/vnd.openxmlformats-officedocument.presentationml.tags+xml"/>
  <Override PartName="/ppt/tags/tag147.xml" ContentType="application/vnd.openxmlformats-officedocument.presentationml.tags+xml"/>
  <Override PartName="/ppt/tags/tag478.xml" ContentType="application/vnd.openxmlformats-officedocument.presentationml.tags+xml"/>
  <Override PartName="/ppt/slideLayouts/slideLayout216.xml" ContentType="application/vnd.openxmlformats-officedocument.presentationml.slideLayout+xml"/>
  <Override PartName="/ppt/tags/tag825.xml" ContentType="application/vnd.openxmlformats-officedocument.presentationml.tags+xml"/>
  <Override PartName="/ppt/diagrams/layout3.xml" ContentType="application/vnd.openxmlformats-officedocument.drawingml.diagramLayout+xml"/>
  <Override PartName="/ppt/tags/tag32.xml" ContentType="application/vnd.openxmlformats-officedocument.presentationml.tags+xml"/>
  <Override PartName="/ppt/tags/tag333.xml" ContentType="application/vnd.openxmlformats-officedocument.presentationml.tags+xml"/>
  <Override PartName="/ppt/tags/tag664.xml" ContentType="application/vnd.openxmlformats-officedocument.presentationml.tags+xml"/>
  <Override PartName="/ppt/tags/tag850.xml" ContentType="application/vnd.openxmlformats-officedocument.presentationml.tags+xml"/>
  <Override PartName="/ppt/slideLayouts/slideLayout241.xml" ContentType="application/vnd.openxmlformats-officedocument.presentationml.slideLayout+xml"/>
  <Override PartName="/ppt/notesSlides/notesSlide10.xml" ContentType="application/vnd.openxmlformats-officedocument.presentationml.notesSlide+xml"/>
  <Override PartName="/ppt/tags/tag172.xml" ContentType="application/vnd.openxmlformats-officedocument.presentationml.tags+xml"/>
  <Override PartName="/ppt/slideLayouts/slideLayout78.xml" ContentType="application/vnd.openxmlformats-officedocument.presentationml.slideLayout+xml"/>
  <Override PartName="/ppt/tags/tag409.xml" ContentType="application/vnd.openxmlformats-officedocument.presentationml.tags+xml"/>
  <Override PartName="/ppt/diagrams/drawing5.xml" ContentType="application/vnd.ms-office.drawingml.diagramDrawing+xml"/>
  <Override PartName="/ppt/tags/tag103.xml" ContentType="application/vnd.openxmlformats-officedocument.presentationml.tags+xml"/>
  <Override PartName="/ppt/tags/tag248.xml" ContentType="application/vnd.openxmlformats-officedocument.presentationml.tags+xml"/>
  <Override PartName="/ppt/tags/tag434.xml" ContentType="application/vnd.openxmlformats-officedocument.presentationml.tags+xml"/>
  <Override PartName="/ppt/slideLayouts/slideLayout156.xml" ContentType="application/vnd.openxmlformats-officedocument.presentationml.slideLayout+xml"/>
  <Override PartName="/ppt/tags/tag579.xml" ContentType="application/vnd.openxmlformats-officedocument.presentationml.tags+xml"/>
  <Override PartName="/ppt/tags/tag926.xml" ContentType="application/vnd.openxmlformats-officedocument.presentationml.tags+xml"/>
  <Override PartName="/ppt/notesSlides/notesSlide1.xml" ContentType="application/vnd.openxmlformats-officedocument.presentationml.notesSlide+xml"/>
  <Override PartName="/ppt/tags/tag273.xml" ContentType="application/vnd.openxmlformats-officedocument.presentationml.tags+xml"/>
  <Override PartName="/ppt/tags/tag620.xml" ContentType="application/vnd.openxmlformats-officedocument.presentationml.tags+xml"/>
  <Override PartName="/ppt/tags/tag765.xml" ContentType="application/vnd.openxmlformats-officedocument.presentationml.tags+xml"/>
  <Override PartName="/ppt/tags/tag951.xml" ContentType="application/vnd.openxmlformats-officedocument.presentationml.tags+xml"/>
  <Override PartName="/ppt/slideLayouts/slideLayout34.xml" ContentType="application/vnd.openxmlformats-officedocument.presentationml.slideLayout+xml"/>
  <Override PartName="/ppt/slideLayouts/slideLayout181.xml" ContentType="application/vnd.openxmlformats-officedocument.presentationml.slideLayout+xml"/>
  <Override PartName="/ppt/tags/tag790.xml" ContentType="application/vnd.openxmlformats-officedocument.presentationml.tags+xml"/>
  <Override PartName="/ppt/tags/tag48.xml" ContentType="application/vnd.openxmlformats-officedocument.presentationml.tags+xml"/>
  <Override PartName="/ppt/tags/tag188.xml" ContentType="application/vnd.openxmlformats-officedocument.presentationml.tags+xml"/>
  <Override PartName="/ppt/tags/tag204.xml" ContentType="application/vnd.openxmlformats-officedocument.presentationml.tags+xml"/>
  <Override PartName="/ppt/slideLayouts/slideLayout112.xml" ContentType="application/vnd.openxmlformats-officedocument.presentationml.slideLayout+xml"/>
  <Override PartName="/ppt/tags/tag349.xml" ContentType="application/vnd.openxmlformats-officedocument.presentationml.tags+xml"/>
  <Override PartName="/ppt/tags/tag535.xml" ContentType="application/vnd.openxmlformats-officedocument.presentationml.tags+xml"/>
  <Override PartName="/ppt/tags/tag866.xml" ContentType="application/vnd.openxmlformats-officedocument.presentationml.tags+xml"/>
  <Override PartName="/ppt/slideLayouts/slideLayout257.xml" ContentType="application/vnd.openxmlformats-officedocument.presentationml.slideLayout+xml"/>
  <Override PartName="/ppt/diagrams/data9.xml" ContentType="application/vnd.openxmlformats-officedocument.drawingml.diagramData+xml"/>
  <Override PartName="/ppt/tags/tag73.xml" ContentType="application/vnd.openxmlformats-officedocument.presentationml.tags+xml"/>
  <Override PartName="/ppt/tags/tag374.xml" ContentType="application/vnd.openxmlformats-officedocument.presentationml.tags+xml"/>
  <Override PartName="/ppt/theme/theme17.xml" ContentType="application/vnd.openxmlformats-officedocument.theme+xml"/>
  <Override PartName="/ppt/tags/tag721.xml" ContentType="application/vnd.openxmlformats-officedocument.presentationml.tags+xml"/>
  <Override PartName="/ppt/slideMasters/slideMaster21.xml" ContentType="application/vnd.openxmlformats-officedocument.presentationml.slideMaster+xml"/>
  <Override PartName="/ppt/tags/tag119.xml" ContentType="application/vnd.openxmlformats-officedocument.presentationml.tags+xml"/>
  <Override PartName="/ppt/tags/tag560.xml" ContentType="application/vnd.openxmlformats-officedocument.presentationml.tags+xml"/>
  <Override PartName="/ppt/tags/tag891.xml" ContentType="application/vnd.openxmlformats-officedocument.presentationml.tags+xml"/>
  <Override PartName="/ppt/theme/theme9.xml" ContentType="application/vnd.openxmlformats-officedocument.theme+xml"/>
  <Override PartName="/ppt/tags/tag289.xml" ContentType="application/vnd.openxmlformats-officedocument.presentationml.tags+xml"/>
  <Override PartName="/ppt/tags/tag305.xml" ContentType="application/vnd.openxmlformats-officedocument.presentationml.tags+xml"/>
  <Override PartName="/ppt/tags/tag636.xml" ContentType="application/vnd.openxmlformats-officedocument.presentationml.tags+xml"/>
  <Override PartName="/ppt/slideLayouts/slideLayout213.xml" ContentType="application/vnd.openxmlformats-officedocument.presentationml.slideLayout+xml"/>
  <Override PartName="/ppt/tags/tag822.xml" ContentType="application/vnd.openxmlformats-officedocument.presentationml.tags+xml"/>
  <Override PartName="/ppt/tags/tag967.xml" ContentType="application/vnd.openxmlformats-officedocument.presentationml.tags+xml"/>
  <Override PartName="/ppt/tags/tag144.xml" ContentType="application/vnd.openxmlformats-officedocument.presentationml.tags+xml"/>
  <Override PartName="/ppt/tags/tag330.xml" ContentType="application/vnd.openxmlformats-officedocument.presentationml.tags+xml"/>
  <Override PartName="/ppt/tags/tag475.xml" ContentType="application/vnd.openxmlformats-officedocument.presentationml.tags+xml"/>
  <Override PartName="/ppt/tags/tag661.xml" ContentType="application/vnd.openxmlformats-officedocument.presentationml.tags+xml"/>
  <Override PartName="/ppt/slideLayouts/slideLayout197.xml" ContentType="application/vnd.openxmlformats-officedocument.presentationml.slideLayout+xml"/>
  <Override PartName="/ppt/tags/tag406.xml" ContentType="application/vnd.openxmlformats-officedocument.presentationml.tags+xml"/>
  <Override PartName="/ppt/slideLayouts/slideLayout128.xml" ContentType="application/vnd.openxmlformats-officedocument.presentationml.slideLayout+xml"/>
  <Override PartName="/ppt/tags/tag737.xml" ContentType="application/vnd.openxmlformats-officedocument.presentationml.tags+xml"/>
  <Override PartName="/ppt/diagrams/drawing2.xml" ContentType="application/vnd.ms-office.drawingml.diagramDrawing+xml"/>
  <Override PartName="/ppt/tags/tag89.xml" ContentType="application/vnd.openxmlformats-officedocument.presentationml.tags+xml"/>
  <Override PartName="/ppt/slideLayouts/slideLayout75.xml" ContentType="application/vnd.openxmlformats-officedocument.presentationml.slideLayout+xml"/>
  <Override PartName="/ppt/tags/tag245.xml" ContentType="application/vnd.openxmlformats-officedocument.presentationml.tags+xml"/>
  <Override PartName="/ppt/tags/tag576.xml" ContentType="application/vnd.openxmlformats-officedocument.presentationml.tags+xml"/>
  <Override PartName="/ppt/tags/tag923.xml" ContentType="application/vnd.openxmlformats-officedocument.presentationml.tags+xml"/>
  <Override PartName="/ppt/tags/tag100.xml" ContentType="application/vnd.openxmlformats-officedocument.presentationml.tags+xml"/>
  <Override PartName="/ppt/tags/tag431.xml" ContentType="application/vnd.openxmlformats-officedocument.presentationml.tags+xml"/>
  <Override PartName="/ppt/slideLayouts/slideLayout153.xml" ContentType="application/vnd.openxmlformats-officedocument.presentationml.slideLayout+xml"/>
  <Override PartName="/ppt/tags/tag762.xml" ContentType="application/vnd.openxmlformats-officedocument.presentationml.tags+xml"/>
  <Override PartName="/ppt/tags/tag270.xml" ContentType="application/vnd.openxmlformats-officedocument.presentationml.tags+xml"/>
  <Override PartName="/ppt/tags/tag507.xml" ContentType="application/vnd.openxmlformats-officedocument.presentationml.tags+xml"/>
  <Override PartName="/ppt/slideLayouts/slideLayout229.xml" ContentType="application/vnd.openxmlformats-officedocument.presentationml.slideLayout+xml"/>
  <Override PartName="/ppt/tags/tag838.xml" ContentType="application/vnd.openxmlformats-officedocument.presentationml.tags+xml"/>
  <Override PartName="/ppt/tags/tag45.xml" ContentType="application/vnd.openxmlformats-officedocument.presentationml.tags+xml"/>
  <Override PartName="/ppt/slideLayouts/slideLayout31.xml" ContentType="application/vnd.openxmlformats-officedocument.presentationml.slideLayout+xml"/>
  <Override PartName="/ppt/tags/tag201.xml" ContentType="application/vnd.openxmlformats-officedocument.presentationml.tags+xml"/>
  <Override PartName="/ppt/tags/tag346.xml" ContentType="application/vnd.openxmlformats-officedocument.presentationml.tags+xml"/>
  <Override PartName="/ppt/tags/tag532.xml" ContentType="application/vnd.openxmlformats-officedocument.presentationml.tags+xml"/>
  <Override PartName="/ppt/tags/tag677.xml" ContentType="application/vnd.openxmlformats-officedocument.presentationml.tags+xml"/>
  <Override PartName="/ppt/slideLayouts/slideLayout254.xml" ContentType="application/vnd.openxmlformats-officedocument.presentationml.slideLayout+xml"/>
  <Override PartName="/ppt/diagrams/data6.xml" ContentType="application/vnd.openxmlformats-officedocument.drawingml.diagramData+xml"/>
  <Override PartName="/ppt/tags/tag185.xml" ContentType="application/vnd.openxmlformats-officedocument.presentationml.tags+xml"/>
  <Override PartName="/ppt/theme/theme14.xml" ContentType="application/vnd.openxmlformats-officedocument.theme+xml"/>
  <Override PartName="/ppt/tags/tag371.xml" ContentType="application/vnd.openxmlformats-officedocument.presentationml.tags+xml"/>
  <Override PartName="/ppt/tags/tag863.xml" ContentType="application/vnd.openxmlformats-officedocument.presentationml.tags+xml"/>
  <Override PartName="/ppt/diagrams/colors8.xml" ContentType="application/vnd.openxmlformats-officedocument.drawingml.diagramColors+xml"/>
  <Override PartName="/ppt/tags/tag70.xml" ContentType="application/vnd.openxmlformats-officedocument.presentationml.tags+xml"/>
  <Override PartName="/ppt/tags/tag116.xml" ContentType="application/vnd.openxmlformats-officedocument.presentationml.tags+xml"/>
  <Override PartName="/ppt/tags/tag608.xml" ContentType="application/vnd.openxmlformats-officedocument.presentationml.tags+xml"/>
  <Override PartName="/ppt/tags/tag939.xml" ContentType="application/vnd.openxmlformats-officedocument.presentationml.tags+xml"/>
  <Override PartName="/ppt/theme/theme6.xml" ContentType="application/vnd.openxmlformats-officedocument.theme+xml"/>
  <Override PartName="/ppt/tags/tag302.xml" ContentType="application/vnd.openxmlformats-officedocument.presentationml.tags+xml"/>
  <Override PartName="/ppt/tags/tag447.xml" ContentType="application/vnd.openxmlformats-officedocument.presentationml.tags+xml"/>
  <Override PartName="/ppt/slideLayouts/slideLayout169.xml" ContentType="application/vnd.openxmlformats-officedocument.presentationml.slideLayout+xml"/>
  <Override PartName="/ppt/tags/tag633.xml" ContentType="application/vnd.openxmlformats-officedocument.presentationml.tags+xml"/>
  <Override PartName="/ppt/slideLayouts/slideLayout210.xml" ContentType="application/vnd.openxmlformats-officedocument.presentationml.slideLayout+xml"/>
  <Override PartName="/ppt/tags/tag778.xml" ContentType="application/vnd.openxmlformats-officedocument.presentationml.tags+xml"/>
  <Override PartName="/ppt/tags/tag964.xml" ContentType="application/vnd.openxmlformats-officedocument.presentationml.tags+xml"/>
  <Override PartName="/ppt/tags/tag141.xml" ContentType="application/vnd.openxmlformats-officedocument.presentationml.tags+xml"/>
  <Override PartName="/ppt/tags/tag286.xml" ContentType="application/vnd.openxmlformats-officedocument.presentationml.tags+xml"/>
  <Override PartName="/ppt/tags/tag472.xml" ContentType="application/vnd.openxmlformats-officedocument.presentationml.tags+xml"/>
  <Override PartName="/ppt/slideLayouts/slideLayout194.xml" ContentType="application/vnd.openxmlformats-officedocument.presentationml.slideLayout+xml"/>
  <Override PartName="/ppt/tags/tag709.xml" ContentType="application/vnd.openxmlformats-officedocument.presentationml.tags+xml"/>
  <Override PartName="/ppt/slideLayouts/slideLayout47.xml" ContentType="application/vnd.openxmlformats-officedocument.presentationml.slideLayout+xml"/>
  <Override PartName="/ppt/tags/tag217.xml" ContentType="application/vnd.openxmlformats-officedocument.presentationml.tags+xml"/>
  <Override PartName="/ppt/tags/tag548.xml" ContentType="application/vnd.openxmlformats-officedocument.presentationml.tags+xml"/>
  <Override PartName="/ppt/tags/tag86.xml" ContentType="application/vnd.openxmlformats-officedocument.presentationml.tags+xml"/>
  <Override PartName="/ppt/slideLayouts/slideLayout72.xml" ContentType="application/vnd.openxmlformats-officedocument.presentationml.slideLayout+xml"/>
  <Override PartName="/ppt/tags/tag387.xml" ContentType="application/vnd.openxmlformats-officedocument.presentationml.tags+xml"/>
  <Override PartName="/ppt/tags/tag403.xml" ContentType="application/vnd.openxmlformats-officedocument.presentationml.tags+xml"/>
  <Override PartName="/ppt/slideLayouts/slideLayout125.xml" ContentType="application/vnd.openxmlformats-officedocument.presentationml.slideLayout+xml"/>
  <Override PartName="/ppt/tags/tag734.xml" ContentType="application/vnd.openxmlformats-officedocument.presentationml.tags+xml"/>
  <Override PartName="/ppt/tags/tag879.xml" ContentType="application/vnd.openxmlformats-officedocument.presentationml.tags+xml"/>
  <Override PartName="/ppt/tags/tag920.xml" ContentType="application/vnd.openxmlformats-officedocument.presentationml.tags+xml"/>
  <Override PartName="/ppt/tags/tag242.xml" ContentType="application/vnd.openxmlformats-officedocument.presentationml.tags+xml"/>
  <Override PartName="/ppt/slideLayouts/slideLayout150.xml" ContentType="application/vnd.openxmlformats-officedocument.presentationml.slideLayout+xml"/>
  <Override PartName="/ppt/tags/tag573.xml" ContentType="application/vnd.openxmlformats-officedocument.presentationml.tags+xml"/>
  <Override PartName="/ppt/tags/tag17.xml" ContentType="application/vnd.openxmlformats-officedocument.presentationml.tags+xml"/>
  <Override PartName="/ppt/tags/tag318.xml" ContentType="application/vnd.openxmlformats-officedocument.presentationml.tags+xml"/>
  <Override PartName="/ppt/tags/tag504.xml" ContentType="application/vnd.openxmlformats-officedocument.presentationml.tags+xml"/>
  <Override PartName="/ppt/tags/tag649.xml" ContentType="application/vnd.openxmlformats-officedocument.presentationml.tags+xml"/>
  <Override PartName="/ppt/slideLayouts/slideLayout226.xml" ContentType="application/vnd.openxmlformats-officedocument.presentationml.slideLayout+xml"/>
  <Override PartName="/ppt/slideMasters/slideMaster9.xml" ContentType="application/vnd.openxmlformats-officedocument.presentationml.slideMaster+xml"/>
  <Override PartName="/ppt/tags/tag157.xml" ContentType="application/vnd.openxmlformats-officedocument.presentationml.tags+xml"/>
  <Override PartName="/ppt/tags/tag343.xml" ContentType="application/vnd.openxmlformats-officedocument.presentationml.tags+xml"/>
  <Override PartName="/ppt/tags/tag488.xml" ContentType="application/vnd.openxmlformats-officedocument.presentationml.tags+xml"/>
  <Override PartName="/ppt/tags/tag835.xml" ContentType="application/vnd.openxmlformats-officedocument.presentationml.tags+xml"/>
  <Override PartName="/ppt/tags/tag42.xml" ContentType="application/vnd.openxmlformats-officedocument.presentationml.tags+xml"/>
  <Override PartName="/ppt/tags/tag182.xml" ContentType="application/vnd.openxmlformats-officedocument.presentationml.tags+xml"/>
  <Override PartName="/ppt/tags/tag674.xml" ContentType="application/vnd.openxmlformats-officedocument.presentationml.tags+xml"/>
  <Override PartName="/ppt/tags/tag860.xml" ContentType="application/vnd.openxmlformats-officedocument.presentationml.tags+xml"/>
  <Override PartName="/ppt/slideLayouts/slideLayout251.xml" ContentType="application/vnd.openxmlformats-officedocument.presentationml.slideLayout+xml"/>
  <Override PartName="/ppt/diagrams/data3.xml" ContentType="application/vnd.openxmlformats-officedocument.drawingml.diagramData+xml"/>
  <Override PartName="/ppt/diagrams/colors5.xml" ContentType="application/vnd.openxmlformats-officedocument.drawingml.diagramColors+xml"/>
  <Override PartName="/ppt/theme/theme11.xml" ContentType="application/vnd.openxmlformats-officedocument.theme+xml"/>
  <Override PartName="/ppt/slideLayouts/slideLayout88.xml" ContentType="application/vnd.openxmlformats-officedocument.presentationml.slideLayout+xml"/>
  <Override PartName="/ppt/tags/tag419.xml" ContentType="application/vnd.openxmlformats-officedocument.presentationml.tags+xml"/>
  <Override PartName="/ppt/tags/tag605.xml" ContentType="application/vnd.openxmlformats-officedocument.presentationml.tags+xml"/>
  <Override PartName="/ppt/tags/tag936.xml" ContentType="application/vnd.openxmlformats-officedocument.presentationml.tags+xml"/>
  <Override PartName="/ppt/slideLayouts/slideLayout19.xml" ContentType="application/vnd.openxmlformats-officedocument.presentationml.slideLayout+xml"/>
  <Override PartName="/ppt/tags/tag113.xml" ContentType="application/vnd.openxmlformats-officedocument.presentationml.tags+xml"/>
  <Override PartName="/ppt/tags/tag258.xml" ContentType="application/vnd.openxmlformats-officedocument.presentationml.tags+xml"/>
  <Override PartName="/ppt/tags/tag444.xml" ContentType="application/vnd.openxmlformats-officedocument.presentationml.tags+xml"/>
  <Override PartName="/ppt/slideLayouts/slideLayout166.xml" ContentType="application/vnd.openxmlformats-officedocument.presentationml.slideLayout+xml"/>
  <Override PartName="/ppt/tags/tag589.xml" ContentType="application/vnd.openxmlformats-officedocument.presentationml.tags+xml"/>
  <Override PartName="/ppt/tags/tag775.xml" ContentType="application/vnd.openxmlformats-officedocument.presentationml.tags+xml"/>
  <Override PartName="/ppt/theme/theme3.xml" ContentType="application/vnd.openxmlformats-officedocument.theme+xml"/>
  <Override PartName="/ppt/tags/tag283.xml" ContentType="application/vnd.openxmlformats-officedocument.presentationml.tags+xml"/>
  <Override PartName="/ppt/tags/tag630.xml" ContentType="application/vnd.openxmlformats-officedocument.presentationml.tags+xml"/>
  <Override PartName="/ppt/tags/tag961.xml" ContentType="application/vnd.openxmlformats-officedocument.presentationml.tags+xml"/>
  <Override PartName="/ppt/tags/tag58.xml" ContentType="application/vnd.openxmlformats-officedocument.presentationml.tags+xml"/>
  <Override PartName="/ppt/slideLayouts/slideLayout44.xml" ContentType="application/vnd.openxmlformats-officedocument.presentationml.slideLayout+xml"/>
  <Override PartName="/ppt/tags/tag359.xml" ContentType="application/vnd.openxmlformats-officedocument.presentationml.tags+xml"/>
  <Override PartName="/ppt/slideLayouts/slideLayout191.xml" ContentType="application/vnd.openxmlformats-officedocument.presentationml.slideLayout+xml"/>
  <Override PartName="/ppt/tags/tag706.xml" ContentType="application/vnd.openxmlformats-officedocument.presentationml.tags+xml"/>
  <Override PartName="/ppt/tags/tag198.xml" ContentType="application/vnd.openxmlformats-officedocument.presentationml.tags+xml"/>
  <Override PartName="/ppt/tags/tag214.xml" ContentType="application/vnd.openxmlformats-officedocument.presentationml.tags+xml"/>
  <Override PartName="/ppt/tags/tag400.xml" ContentType="application/vnd.openxmlformats-officedocument.presentationml.tags+xml"/>
  <Override PartName="/ppt/slideLayouts/slideLayout122.xml" ContentType="application/vnd.openxmlformats-officedocument.presentationml.slideLayout+xml"/>
  <Override PartName="/ppt/tags/tag545.xml" ContentType="application/vnd.openxmlformats-officedocument.presentationml.tags+xml"/>
  <Override PartName="/ppt/tags/tag731.xml" ContentType="application/vnd.openxmlformats-officedocument.presentationml.tags+xml"/>
  <Override PartName="/ppt/tags/tag876.xml" ContentType="application/vnd.openxmlformats-officedocument.presentationml.tags+xml"/>
  <Override PartName="/ppt/tags/tag83.xml" ContentType="application/vnd.openxmlformats-officedocument.presentationml.tags+xml"/>
  <Override PartName="/ppt/tags/tag384.xml" ContentType="application/vnd.openxmlformats-officedocument.presentationml.tags+xml"/>
  <Override PartName="/ppt/tags/tag570.xml" ContentType="application/vnd.openxmlformats-officedocument.presentationml.tags+xml"/>
  <Override PartName="/ppt/theme/theme27.xml" ContentType="application/vnd.openxmlformats-officedocument.theme+xml"/>
  <Override PartName="/ppt/tags/tag807.xml" ContentType="application/vnd.openxmlformats-officedocument.presentationml.tags+xml"/>
  <Override PartName="/ppt/slideMasters/slideMaster31.xml" ContentType="application/vnd.openxmlformats-officedocument.presentationml.slideMaster+xml"/>
  <Override PartName="/ppt/tags/tag14.xml" ContentType="application/vnd.openxmlformats-officedocument.presentationml.tags+xml"/>
  <Override PartName="/ppt/tags/tag129.xml" ContentType="application/vnd.openxmlformats-officedocument.presentationml.tags+xml"/>
  <Override PartName="/ppt/tags/tag315.xml" ContentType="application/vnd.openxmlformats-officedocument.presentationml.tags+xml"/>
  <Override PartName="/ppt/tags/tag646.xml" ContentType="application/vnd.openxmlformats-officedocument.presentationml.tags+xml"/>
  <Override PartName="/ppt/slideMasters/slideMaster6.xml" ContentType="application/vnd.openxmlformats-officedocument.presentationml.slideMaster+xml"/>
  <Override PartName="/ppt/tags/tag154.xml" ContentType="application/vnd.openxmlformats-officedocument.presentationml.tags+xml"/>
  <Override PartName="/ppt/tags/tag299.xml" ContentType="application/vnd.openxmlformats-officedocument.presentationml.tags+xml"/>
  <Override PartName="/ppt/tags/tag485.xml" ContentType="application/vnd.openxmlformats-officedocument.presentationml.tags+xml"/>
  <Override PartName="/ppt/tags/tag501.xml" ContentType="application/vnd.openxmlformats-officedocument.presentationml.tags+xml"/>
  <Override PartName="/ppt/slideLayouts/slideLayout223.xml" ContentType="application/vnd.openxmlformats-officedocument.presentationml.slideLayout+xml"/>
  <Override PartName="/ppt/tags/tag832.xml" ContentType="application/vnd.openxmlformats-officedocument.presentationml.tags+xml"/>
  <Override PartName="/ppt/tags/tag340.xml" ContentType="application/vnd.openxmlformats-officedocument.presentationml.tags+xml"/>
  <Override PartName="/ppt/tags/tag671.xml" ContentType="application/vnd.openxmlformats-officedocument.presentationml.tags+xml"/>
  <Override PartName="/ppt/tags/tag908.xml" ContentType="application/vnd.openxmlformats-officedocument.presentationml.tags+xml"/>
  <Override PartName="/ppt/slideLayouts/slideLayout85.xml" ContentType="application/vnd.openxmlformats-officedocument.presentationml.slideLayout+xml"/>
  <Override PartName="/ppt/tags/tag416.xml" ContentType="application/vnd.openxmlformats-officedocument.presentationml.tags+xml"/>
  <Override PartName="/ppt/slideLayouts/slideLayout138.xml" ContentType="application/vnd.openxmlformats-officedocument.presentationml.slideLayout+xml"/>
  <Override PartName="/ppt/tags/tag747.xml" ContentType="application/vnd.openxmlformats-officedocument.presentationml.tags+xml"/>
  <Override PartName="/ppt/diagrams/colors2.xml" ContentType="application/vnd.openxmlformats-officedocument.drawingml.diagramColors+xml"/>
  <Override PartName="/ppt/slides/slide17.xml" ContentType="application/vnd.openxmlformats-officedocument.presentationml.slide+xml"/>
  <Override PartName="/ppt/tags/tag99.xml" ContentType="application/vnd.openxmlformats-officedocument.presentationml.tags+xml"/>
  <Override PartName="/ppt/tags/tag110.xml" ContentType="application/vnd.openxmlformats-officedocument.presentationml.tags+xml"/>
  <Override PartName="/ppt/tags/tag255.xml" ContentType="application/vnd.openxmlformats-officedocument.presentationml.tags+xml"/>
  <Override PartName="/ppt/slideLayouts/slideLayout163.xml" ContentType="application/vnd.openxmlformats-officedocument.presentationml.slideLayout+xml"/>
  <Override PartName="/ppt/tags/tag586.xml" ContentType="application/vnd.openxmlformats-officedocument.presentationml.tags+xml"/>
  <Override PartName="/ppt/tags/tag602.xml" ContentType="application/vnd.openxmlformats-officedocument.presentationml.tags+xml"/>
  <Override PartName="/ppt/tags/tag933.xml" ContentType="application/vnd.openxmlformats-officedocument.presentationml.tags+xml"/>
  <Override PartName="/ppt/slideLayouts/slideLayout16.xml" ContentType="application/vnd.openxmlformats-officedocument.presentationml.slideLayout+xml"/>
  <Override PartName="/ppt/tags/tag280.xml" ContentType="application/vnd.openxmlformats-officedocument.presentationml.tags+xml"/>
  <Override PartName="/ppt/tags/tag441.xml" ContentType="application/vnd.openxmlformats-officedocument.presentationml.tags+xml"/>
  <Override PartName="/ppt/tags/tag772.xml" ContentType="application/vnd.openxmlformats-officedocument.presentationml.tags+xml"/>
  <Override PartName="/ppt/slideLayouts/slideLayout41.xml" ContentType="application/vnd.openxmlformats-officedocument.presentationml.slideLayout+xml"/>
  <Override PartName="/ppt/tags/tag517.xml" ContentType="application/vnd.openxmlformats-officedocument.presentationml.tags+xml"/>
  <Override PartName="/ppt/tags/tag703.xml" ContentType="application/vnd.openxmlformats-officedocument.presentationml.tags+xml"/>
  <Override PartName="/ppt/tags/tag848.xml" ContentType="application/vnd.openxmlformats-officedocument.presentationml.tags+xml"/>
  <Override PartName="/ppt/slideLayouts/slideLayout239.xml" ContentType="application/vnd.openxmlformats-officedocument.presentationml.slideLayout+xml"/>
  <Override PartName="/ppt/tags/tag55.xml" ContentType="application/vnd.openxmlformats-officedocument.presentationml.tags+xml"/>
  <Override PartName="/ppt/tags/tag211.xml" ContentType="application/vnd.openxmlformats-officedocument.presentationml.tags+xml"/>
  <Override PartName="/ppt/tags/tag356.xml" ContentType="application/vnd.openxmlformats-officedocument.presentationml.tags+xml"/>
  <Override PartName="/ppt/tags/tag542.xml" ContentType="application/vnd.openxmlformats-officedocument.presentationml.tags+xml"/>
  <Override PartName="/ppt/tags/tag687.xml" ContentType="application/vnd.openxmlformats-officedocument.presentationml.tags+xml"/>
  <Override PartName="/ppt/tags/tag873.xml" ContentType="application/vnd.openxmlformats-officedocument.presentationml.tags+xml"/>
  <Override PartName="/ppt/slideLayouts/slideLayout264.xml" ContentType="application/vnd.openxmlformats-officedocument.presentationml.slideLayout+xml"/>
  <Override PartName="/ppt/tags/tag80.xml" ContentType="application/vnd.openxmlformats-officedocument.presentationml.tags+xml"/>
  <Override PartName="/ppt/tags/tag195.xml" ContentType="application/vnd.openxmlformats-officedocument.presentationml.tags+xml"/>
  <Override PartName="/ppt/tags/tag381.xml" ContentType="application/vnd.openxmlformats-officedocument.presentationml.tags+xml"/>
  <Override PartName="/ppt/tags/tag618.xml" ContentType="application/vnd.openxmlformats-officedocument.presentationml.tags+xml"/>
  <Override PartName="/ppt/theme/theme24.xml" ContentType="application/vnd.openxmlformats-officedocument.theme+xml"/>
  <Override PartName="/ppt/tags/tag126.xml" ContentType="application/vnd.openxmlformats-officedocument.presentationml.tags+xml"/>
  <Override PartName="/ppt/tags/tag457.xml" ContentType="application/vnd.openxmlformats-officedocument.presentationml.tags+xml"/>
  <Override PartName="/ppt/slideLayouts/slideLayout179.xml" ContentType="application/vnd.openxmlformats-officedocument.presentationml.slideLayout+xml"/>
  <Override PartName="/ppt/tags/tag804.xml" ContentType="application/vnd.openxmlformats-officedocument.presentationml.tags+xml"/>
  <Override PartName="/ppt/tags/tag949.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tags/tag296.xml" ContentType="application/vnd.openxmlformats-officedocument.presentationml.tags+xml"/>
  <Override PartName="/ppt/tags/tag312.xml" ContentType="application/vnd.openxmlformats-officedocument.presentationml.tags+xml"/>
  <Override PartName="/ppt/tags/tag643.xml" ContentType="application/vnd.openxmlformats-officedocument.presentationml.tags+xml"/>
  <Override PartName="/ppt/slideLayouts/slideLayout220.xml" ContentType="application/vnd.openxmlformats-officedocument.presentationml.slideLayout+xml"/>
  <Override PartName="/ppt/tags/tag788.xml" ContentType="application/vnd.openxmlformats-officedocument.presentationml.tags+xml"/>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ags/tag151.xml" ContentType="application/vnd.openxmlformats-officedocument.presentationml.tags+xml"/>
  <Override PartName="/ppt/tags/tag482.xml" ContentType="application/vnd.openxmlformats-officedocument.presentationml.tags+xml"/>
  <Override PartName="/ppt/tags/tag719.xml" ContentType="application/vnd.openxmlformats-officedocument.presentationml.tags+xml"/>
  <Override PartName="/ppt/tags/tag227.xml" ContentType="application/vnd.openxmlformats-officedocument.presentationml.tags+xml"/>
  <Override PartName="/ppt/tags/tag413.xml" ContentType="application/vnd.openxmlformats-officedocument.presentationml.tags+xml"/>
  <Override PartName="/ppt/slideLayouts/slideLayout135.xml" ContentType="application/vnd.openxmlformats-officedocument.presentationml.slideLayout+xml"/>
  <Override PartName="/ppt/tags/tag558.xml" ContentType="application/vnd.openxmlformats-officedocument.presentationml.tags+xml"/>
  <Override PartName="/ppt/tags/tag889.xml" ContentType="application/vnd.openxmlformats-officedocument.presentationml.tags+xml"/>
  <Override PartName="/ppt/tags/tag905.xml" ContentType="application/vnd.openxmlformats-officedocument.presentationml.tags+xml"/>
  <Override PartName="/ppt/slideMasters/slideMaster19.xml" ContentType="application/vnd.openxmlformats-officedocument.presentationml.slideMaster+xml"/>
  <Override PartName="/ppt/tags/tag96.xml" ContentType="application/vnd.openxmlformats-officedocument.presentationml.tags+xml"/>
  <Override PartName="/ppt/slideLayouts/slideLayout82.xml" ContentType="application/vnd.openxmlformats-officedocument.presentationml.slideLayout+xml"/>
  <Override PartName="/ppt/tags/tag252.xml" ContentType="application/vnd.openxmlformats-officedocument.presentationml.tags+xml"/>
  <Override PartName="/ppt/tags/tag397.xml" ContentType="application/vnd.openxmlformats-officedocument.presentationml.tags+xml"/>
  <Override PartName="/ppt/tags/tag744.xml" ContentType="application/vnd.openxmlformats-officedocument.presentationml.tags+xml"/>
  <Override PartName="/ppt/tags/tag930.xml" ContentType="application/vnd.openxmlformats-officedocument.presentationml.tags+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160.xml" ContentType="application/vnd.openxmlformats-officedocument.presentationml.slideLayout+xml"/>
  <Override PartName="/ppt/tags/tag583.xml" ContentType="application/vnd.openxmlformats-officedocument.presentationml.tags+xml"/>
  <Override PartName="/ppt/tags/tag27.xml" ContentType="application/vnd.openxmlformats-officedocument.presentationml.tags+xml"/>
  <Override PartName="/ppt/tags/tag328.xml" ContentType="application/vnd.openxmlformats-officedocument.presentationml.tags+xml"/>
  <Override PartName="/ppt/tags/tag514.xml" ContentType="application/vnd.openxmlformats-officedocument.presentationml.tags+xml"/>
  <Override PartName="/ppt/tags/tag659.xml" ContentType="application/vnd.openxmlformats-officedocument.presentationml.tags+xml"/>
  <Override PartName="/ppt/slideLayouts/slideLayout236.xml" ContentType="application/vnd.openxmlformats-officedocument.presentationml.slideLayout+xml"/>
  <Override PartName="/ppt/tags/tag845.xml" ContentType="application/vnd.openxmlformats-officedocument.presentationml.tags+xml"/>
  <Override PartName="/ppt/tags/tag52.xml" ContentType="application/vnd.openxmlformats-officedocument.presentationml.tags+xml"/>
  <Override PartName="/ppt/tags/tag167.xml" ContentType="application/vnd.openxmlformats-officedocument.presentationml.tags+xml"/>
  <Override PartName="/ppt/tags/tag353.xml" ContentType="application/vnd.openxmlformats-officedocument.presentationml.tags+xml"/>
  <Override PartName="/ppt/tags/tag498.xml" ContentType="application/vnd.openxmlformats-officedocument.presentationml.tags+xml"/>
  <Override PartName="/ppt/tags/tag684.xml" ContentType="application/vnd.openxmlformats-officedocument.presentationml.tags+xml"/>
  <Override PartName="/ppt/tags/tag700.xml" ContentType="application/vnd.openxmlformats-officedocument.presentationml.tags+xml"/>
  <Override PartName="/ppt/tags/tag192.xml" ContentType="application/vnd.openxmlformats-officedocument.presentationml.tags+xml"/>
  <Override PartName="/ppt/tags/tag429.xml" ContentType="application/vnd.openxmlformats-officedocument.presentationml.tags+xml"/>
  <Override PartName="/ppt/theme/theme21.xml" ContentType="application/vnd.openxmlformats-officedocument.theme+xml"/>
  <Override PartName="/ppt/tags/tag870.xml" ContentType="application/vnd.openxmlformats-officedocument.presentationml.tags+xml"/>
  <Override PartName="/ppt/slideLayouts/slideLayout261.xml" ContentType="application/vnd.openxmlformats-officedocument.presentationml.slideLayout+xml"/>
  <Override PartName="/ppt/tags/tag268.xml" ContentType="application/vnd.openxmlformats-officedocument.presentationml.tags+xml"/>
  <Override PartName="/ppt/slideLayouts/slideLayout98.xml" ContentType="application/vnd.openxmlformats-officedocument.presentationml.slideLayout+xml"/>
  <Override PartName="/ppt/tags/tag599.xml" ContentType="application/vnd.openxmlformats-officedocument.presentationml.tags+xml"/>
  <Override PartName="/ppt/tags/tag615.xml" ContentType="application/vnd.openxmlformats-officedocument.presentationml.tags+xml"/>
  <Override PartName="/ppt/tags/tag801.xml" ContentType="application/vnd.openxmlformats-officedocument.presentationml.tags+xml"/>
  <Override PartName="/ppt/tags/tag946.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ags/tag123.xml" ContentType="application/vnd.openxmlformats-officedocument.presentationml.tags+xml"/>
  <Override PartName="/ppt/tags/tag454.xml" ContentType="application/vnd.openxmlformats-officedocument.presentationml.tags+xml"/>
  <Override PartName="/ppt/slideLayouts/slideLayout176.xml" ContentType="application/vnd.openxmlformats-officedocument.presentationml.slideLayout+xml"/>
  <Override PartName="/ppt/tags/tag640.xml" ContentType="application/vnd.openxmlformats-officedocument.presentationml.tags+xml"/>
  <Override PartName="/ppt/tags/tag785.xml" ContentType="application/vnd.openxmlformats-officedocument.presentationml.tags+xml"/>
  <Override PartName="/ppt/tags/tag293.xml" ContentType="application/vnd.openxmlformats-officedocument.presentationml.tags+xml"/>
  <Override PartName="/ppt/slideLayouts/slideLayout107.xml" ContentType="application/vnd.openxmlformats-officedocument.presentationml.slideLayout+xml"/>
  <Override PartName="/ppt/tags/tag716.xml" ContentType="application/vnd.openxmlformats-officedocument.presentationml.tags+xml"/>
  <Override PartName="/ppt/tags/tag971.xml" ContentType="application/vnd.openxmlformats-officedocument.presentationml.tags+xml"/>
  <Override PartName="/ppt/tags/tag68.xml" ContentType="application/vnd.openxmlformats-officedocument.presentationml.tags+xml"/>
  <Override PartName="/ppt/slideLayouts/slideLayout54.xml" ContentType="application/vnd.openxmlformats-officedocument.presentationml.slideLayout+xml"/>
  <Override PartName="/ppt/tags/tag224.xml" ContentType="application/vnd.openxmlformats-officedocument.presentationml.tags+xml"/>
  <Override PartName="/ppt/tags/tag369.xml" ContentType="application/vnd.openxmlformats-officedocument.presentationml.tags+xml"/>
  <Override PartName="/ppt/tags/tag555.xml" ContentType="application/vnd.openxmlformats-officedocument.presentationml.tags+xml"/>
  <Override PartName="/ppt/tags/tag902.xml" ContentType="application/vnd.openxmlformats-officedocument.presentationml.tags+xml"/>
  <Override PartName="/ppt/presentation.xml" ContentType="application/vnd.openxmlformats-officedocument.presentationml.presentation.main+xml"/>
  <Override PartName="/ppt/slideMasters/slideMaster16.xml" ContentType="application/vnd.openxmlformats-officedocument.presentationml.slideMaster+xml"/>
  <Override PartName="/ppt/tags/tag394.xml" ContentType="application/vnd.openxmlformats-officedocument.presentationml.tags+xml"/>
  <Override PartName="/ppt/tags/tag410.xml" ContentType="application/vnd.openxmlformats-officedocument.presentationml.tags+xml"/>
  <Override PartName="/ppt/slideLayouts/slideLayout132.xml" ContentType="application/vnd.openxmlformats-officedocument.presentationml.slideLayout+xml"/>
  <Override PartName="/ppt/tags/tag741.xml" ContentType="application/vnd.openxmlformats-officedocument.presentationml.tags+xml"/>
  <Override PartName="/ppt/tags/tag886.xml" ContentType="application/vnd.openxmlformats-officedocument.presentationml.tags+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tags/tag93.xml" ContentType="application/vnd.openxmlformats-officedocument.presentationml.tags+xml"/>
  <Override PartName="/ppt/tags/tag139.xml" ContentType="application/vnd.openxmlformats-officedocument.presentationml.tags+xml"/>
  <Override PartName="/ppt/tags/tag580.xml" ContentType="application/vnd.openxmlformats-officedocument.presentationml.tags+xml"/>
  <Override PartName="/ppt/slideLayouts/slideLayout208.xml" ContentType="application/vnd.openxmlformats-officedocument.presentationml.slideLayout+xml"/>
  <Override PartName="/ppt/tags/tag817.xml" ContentType="application/vnd.openxmlformats-officedocument.presentationml.tags+xml"/>
  <Override PartName="/ppt/tags/tag24.xml" ContentType="application/vnd.openxmlformats-officedocument.presentationml.tags+xml"/>
  <Override PartName="/ppt/slideLayouts/slideLayout10.xml" ContentType="application/vnd.openxmlformats-officedocument.presentationml.slideLayout+xml"/>
  <Override PartName="/ppt/tags/tag325.xml" ContentType="application/vnd.openxmlformats-officedocument.presentationml.tags+xml"/>
  <Override PartName="/ppt/tags/tag656.xml" ContentType="application/vnd.openxmlformats-officedocument.presentationml.tags+xml"/>
  <Override PartName="/ppt/slideLayouts/slideLayout233.xml" ContentType="application/vnd.openxmlformats-officedocument.presentationml.slideLayout+xml"/>
  <Override PartName="/ppt/tags/tag164.xml" ContentType="application/vnd.openxmlformats-officedocument.presentationml.tags+xml"/>
  <Override PartName="/ppt/tags/tag495.xml" ContentType="application/vnd.openxmlformats-officedocument.presentationml.tags+xml"/>
  <Override PartName="/ppt/tags/tag511.xml" ContentType="application/vnd.openxmlformats-officedocument.presentationml.tags+xml"/>
  <Override PartName="/ppt/tags/tag842.xml" ContentType="application/vnd.openxmlformats-officedocument.presentationml.tags+xml"/>
  <Override PartName="/ppt/diagrams/quickStyle8.xml" ContentType="application/vnd.openxmlformats-officedocument.drawingml.diagramStyle+xml"/>
  <Override PartName="/ppt/tags/tag350.xml" ContentType="application/vnd.openxmlformats-officedocument.presentationml.tags+xml"/>
  <Override PartName="/ppt/tags/tag681.xml" ContentType="application/vnd.openxmlformats-officedocument.presentationml.tags+xml"/>
  <Override PartName="/ppt/tags/tag918.xml" ContentType="application/vnd.openxmlformats-officedocument.presentationml.tags+xml"/>
  <Override PartName="/ppt/slideLayouts/slideLayout95.xml" ContentType="application/vnd.openxmlformats-officedocument.presentationml.slideLayout+xml"/>
  <Override PartName="/ppt/tags/tag426.xml" ContentType="application/vnd.openxmlformats-officedocument.presentationml.tags+xml"/>
  <Override PartName="/ppt/slideLayouts/slideLayout148.xml" ContentType="application/vnd.openxmlformats-officedocument.presentationml.slideLayout+xml"/>
  <Override PartName="/ppt/tags/tag612.xml" ContentType="application/vnd.openxmlformats-officedocument.presentationml.tags+xml"/>
  <Override PartName="/ppt/tags/tag757.xml" ContentType="application/vnd.openxmlformats-officedocument.presentationml.tags+xml"/>
  <Override PartName="/ppt/tags/tag943.xml" ContentType="application/vnd.openxmlformats-officedocument.presentationml.tags+xml"/>
  <Override PartName="/ppt/slides/slide27.xml" ContentType="application/vnd.openxmlformats-officedocument.presentationml.slide+xml"/>
  <Override PartName="/ppt/slideLayouts/slideLayout4.xml" ContentType="application/vnd.openxmlformats-officedocument.presentationml.slideLayout+xml"/>
  <Override PartName="/ppt/tags/tag120.xml" ContentType="application/vnd.openxmlformats-officedocument.presentationml.tags+xml"/>
  <Override PartName="/ppt/tags/tag265.xml" ContentType="application/vnd.openxmlformats-officedocument.presentationml.tags+xml"/>
  <Override PartName="/ppt/tags/tag451.xml" ContentType="application/vnd.openxmlformats-officedocument.presentationml.tags+xml"/>
  <Override PartName="/ppt/slideLayouts/slideLayout173.xml" ContentType="application/vnd.openxmlformats-officedocument.presentationml.slideLayout+xml"/>
  <Override PartName="/ppt/tags/tag596.xml" ContentType="application/vnd.openxmlformats-officedocument.presentationml.tags+xml"/>
  <Override PartName="/ppt/tags/tag782.xml" ContentType="application/vnd.openxmlformats-officedocument.presentationml.tags+xml"/>
  <Override PartName="/ppt/slides/slide2.xml" ContentType="application/vnd.openxmlformats-officedocument.presentationml.slide+xml"/>
  <Override PartName="/ppt/slideLayouts/slideLayout26.xml" ContentType="application/vnd.openxmlformats-officedocument.presentationml.slideLayout+xml"/>
  <Override PartName="/ppt/tags/tag290.xml" ContentType="application/vnd.openxmlformats-officedocument.presentationml.tags+xml"/>
  <Override PartName="/ppt/tags/tag527.xml" ContentType="application/vnd.openxmlformats-officedocument.presentationml.tags+xml"/>
  <Override PartName="/ppt/slideLayouts/slideLayout249.xml" ContentType="application/vnd.openxmlformats-officedocument.presentationml.slideLayout+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tags/tag366.xml" ContentType="application/vnd.openxmlformats-officedocument.presentationml.tags+xml"/>
  <Override PartName="/ppt/tags/tag713.xml" ContentType="application/vnd.openxmlformats-officedocument.presentationml.tags+xml"/>
  <Override PartName="/ppt/tags/tag858.xml" ContentType="application/vnd.openxmlformats-officedocument.presentationml.tags+xml"/>
  <Override PartName="/ppt/tags/tag65.xml" ContentType="application/vnd.openxmlformats-officedocument.presentationml.tags+xml"/>
  <Override PartName="/ppt/tags/tag221.xml" ContentType="application/vnd.openxmlformats-officedocument.presentationml.tags+xml"/>
  <Override PartName="/ppt/tags/tag552.xml" ContentType="application/vnd.openxmlformats-officedocument.presentationml.tags+xml"/>
  <Override PartName="/ppt/tags/tag697.xml" ContentType="application/vnd.openxmlformats-officedocument.presentationml.tags+xml"/>
  <Override PartName="/ppt/tags/tag883.xml" ContentType="application/vnd.openxmlformats-officedocument.presentationml.tags+xml"/>
  <Override PartName="/ppt/slideMasters/slideMaster13.xml" ContentType="application/vnd.openxmlformats-officedocument.presentationml.slideMaster+xml"/>
  <Override PartName="/ppt/tags/tag90.xml" ContentType="application/vnd.openxmlformats-officedocument.presentationml.tags+xml"/>
  <Override PartName="/ppt/tags/tag391.xml" ContentType="application/vnd.openxmlformats-officedocument.presentationml.tags+xml"/>
  <Override PartName="/ppt/tags/tag628.xml" ContentType="application/vnd.openxmlformats-officedocument.presentationml.tags+xml"/>
  <Override PartName="/ppt/slideLayouts/slideLayout205.xml" ContentType="application/vnd.openxmlformats-officedocument.presentationml.slideLayout+xml"/>
  <Override PartName="/ppt/tags/tag959.xml" ContentType="application/vnd.openxmlformats-officedocument.presentationml.tags+xml"/>
  <Override PartName="/ppt/notesSlides/notesSlide9.xml" ContentType="application/vnd.openxmlformats-officedocument.presentationml.notesSlide+xml"/>
  <Override PartName="/ppt/tags/tag136.xml" ContentType="application/vnd.openxmlformats-officedocument.presentationml.tags+xml"/>
  <Override PartName="/ppt/tags/tag322.xml" ContentType="application/vnd.openxmlformats-officedocument.presentationml.tags+xml"/>
  <Override PartName="/ppt/tags/tag467.xml" ContentType="application/vnd.openxmlformats-officedocument.presentationml.tags+xml"/>
  <Override PartName="/ppt/slideLayouts/slideLayout189.xml" ContentType="application/vnd.openxmlformats-officedocument.presentationml.slideLayout+xml"/>
  <Override PartName="/ppt/tags/tag798.xml" ContentType="application/vnd.openxmlformats-officedocument.presentationml.tags+xml"/>
  <Override PartName="/ppt/tags/tag814.xml" ContentType="application/vnd.openxmlformats-officedocument.presentationml.tags+xml"/>
  <Override PartName="/ppt/tags/tag21.xml" ContentType="application/vnd.openxmlformats-officedocument.presentationml.tags+xml"/>
  <Override PartName="/ppt/tags/tag161.xml" ContentType="application/vnd.openxmlformats-officedocument.presentationml.tags+xml"/>
  <Override PartName="/ppt/tags/tag653.xml" ContentType="application/vnd.openxmlformats-officedocument.presentationml.tags+xml"/>
  <Override PartName="/ppt/slideLayouts/slideLayout230.xml" ContentType="application/vnd.openxmlformats-officedocument.presentationml.slideLayout+xml"/>
  <Override PartName="/ppt/tags/tag7.xml" ContentType="application/vnd.openxmlformats-officedocument.presentationml.tags+xml"/>
  <Override PartName="/ppt/slideLayouts/slideLayout67.xml" ContentType="application/vnd.openxmlformats-officedocument.presentationml.slideLayout+xml"/>
  <Override PartName="/ppt/tags/tag492.xml" ContentType="application/vnd.openxmlformats-officedocument.presentationml.tags+xml"/>
  <Override PartName="/ppt/tags/tag729.xml" ContentType="application/vnd.openxmlformats-officedocument.presentationml.tags+xml"/>
  <Override PartName="/ppt/tags/tag915.xml" ContentType="application/vnd.openxmlformats-officedocument.presentationml.tags+xml"/>
  <Override PartName="/ppt/diagrams/quickStyle5.xml" ContentType="application/vnd.openxmlformats-officedocument.drawingml.diagramStyle+xml"/>
  <Override PartName="/ppt/slideMasters/slideMaster29.xml" ContentType="application/vnd.openxmlformats-officedocument.presentationml.slideMaster+xml"/>
  <Override PartName="/ppt/tags/tag237.xml" ContentType="application/vnd.openxmlformats-officedocument.presentationml.tags+xml"/>
  <Override PartName="/ppt/tags/tag423.xml" ContentType="application/vnd.openxmlformats-officedocument.presentationml.tags+xml"/>
  <Override PartName="/ppt/slideLayouts/slideLayout145.xml" ContentType="application/vnd.openxmlformats-officedocument.presentationml.slideLayout+xml"/>
  <Override PartName="/ppt/tags/tag568.xml" ContentType="application/vnd.openxmlformats-officedocument.presentationml.tags+xml"/>
  <Override PartName="/ppt/tags/tag754.xml" ContentType="application/vnd.openxmlformats-officedocument.presentationml.tags+xml"/>
  <Override PartName="/ppt/tags/tag899.xml" ContentType="application/vnd.openxmlformats-officedocument.presentationml.tags+xml"/>
  <Override PartName="/ppt/diagrams/colors10.xml" ContentType="application/vnd.openxmlformats-officedocument.drawingml.diagramColors+xml"/>
  <Override PartName="/ppt/slides/slide24.xml" ContentType="application/vnd.openxmlformats-officedocument.presentationml.slide+xml"/>
  <Override PartName="/ppt/tags/tag262.xml" ContentType="application/vnd.openxmlformats-officedocument.presentationml.tags+xml"/>
  <Override PartName="/ppt/slideLayouts/slideLayout92.xml" ContentType="application/vnd.openxmlformats-officedocument.presentationml.slideLayout+xml"/>
  <Override PartName="/ppt/tags/tag593.xml" ContentType="application/vnd.openxmlformats-officedocument.presentationml.tags+xml"/>
  <Override PartName="/ppt/tags/tag940.xml" ContentType="application/vnd.openxmlformats-officedocument.presentationml.tags+xml"/>
  <Override PartName="/ppt/diagrams/layout8.xml" ContentType="application/vnd.openxmlformats-officedocument.drawingml.diagramLayout+xml"/>
  <Override PartName="/ppt/slideLayouts/slideLayout1.xml" ContentType="application/vnd.openxmlformats-officedocument.presentationml.slideLayout+xml"/>
  <Override PartName="/ppt/tags/tag37.xml" ContentType="application/vnd.openxmlformats-officedocument.presentationml.tags+xml"/>
  <Override PartName="/ppt/slideLayouts/slideLayout23.xml" ContentType="application/vnd.openxmlformats-officedocument.presentationml.slideLayout+xml"/>
  <Override PartName="/ppt/tags/tag338.xml" ContentType="application/vnd.openxmlformats-officedocument.presentationml.tags+xml"/>
  <Override PartName="/ppt/slideLayouts/slideLayout170.xml" ContentType="application/vnd.openxmlformats-officedocument.presentationml.slideLayout+xml"/>
  <Override PartName="/ppt/tags/tag669.xml" ContentType="application/vnd.openxmlformats-officedocument.presentationml.tags+xml"/>
  <Override PartName="/ppt/tags/tag177.xml" ContentType="application/vnd.openxmlformats-officedocument.presentationml.tags+xml"/>
  <Override PartName="/ppt/slideLayouts/slideLayout101.xml" ContentType="application/vnd.openxmlformats-officedocument.presentationml.slideLayout+xml"/>
  <Override PartName="/ppt/tags/tag524.xml" ContentType="application/vnd.openxmlformats-officedocument.presentationml.tags+xml"/>
  <Override PartName="/ppt/tags/tag710.xml" ContentType="application/vnd.openxmlformats-officedocument.presentationml.tags+xml"/>
  <Override PartName="/ppt/tags/tag855.xml" ContentType="application/vnd.openxmlformats-officedocument.presentationml.tags+xml"/>
  <Override PartName="/ppt/slideLayouts/slideLayout246.xml" ContentType="application/vnd.openxmlformats-officedocument.presentationml.slideLayout+xml"/>
  <Default Extension="tiff" ContentType="image/tiff"/>
  <Override PartName="/ppt/tags/tag62.xml" ContentType="application/vnd.openxmlformats-officedocument.presentationml.tags+xml"/>
  <Override PartName="/ppt/tags/tag363.xml" ContentType="application/vnd.openxmlformats-officedocument.presentationml.tags+xml"/>
  <Override PartName="/ppt/tags/tag694.xml" ContentType="application/vnd.openxmlformats-officedocument.presentationml.tags+xml"/>
  <Override PartName="/ppt/slideMasters/slideMaster10.xml" ContentType="application/vnd.openxmlformats-officedocument.presentationml.slideMaster+xml"/>
  <Override PartName="/ppt/tags/tag108.xml" ContentType="application/vnd.openxmlformats-officedocument.presentationml.tags+xml"/>
  <Override PartName="/ppt/tags/tag439.xml" ContentType="application/vnd.openxmlformats-officedocument.presentationml.tags+xml"/>
  <Override PartName="/ppt/tags/tag880.xml" ContentType="application/vnd.openxmlformats-officedocument.presentationml.tags+xml"/>
  <Override PartName="/ppt/theme/theme31.xml" ContentType="application/vnd.openxmlformats-officedocument.theme+xml"/>
  <Override PartName="/ppt/notesSlides/notesSlide6.xml" ContentType="application/vnd.openxmlformats-officedocument.presentationml.notesSlide+xml"/>
  <Override PartName="/ppt/tags/tag133.xml" ContentType="application/vnd.openxmlformats-officedocument.presentationml.tags+xml"/>
  <Override PartName="/ppt/tags/tag278.xml" ContentType="application/vnd.openxmlformats-officedocument.presentationml.tags+xml"/>
  <Override PartName="/ppt/tags/tag625.xml" ContentType="application/vnd.openxmlformats-officedocument.presentationml.tags+xml"/>
  <Override PartName="/ppt/slideLayouts/slideLayout186.xml" ContentType="application/vnd.openxmlformats-officedocument.presentationml.slideLayout+xml"/>
  <Override PartName="/ppt/slideLayouts/slideLayout202.xml" ContentType="application/vnd.openxmlformats-officedocument.presentationml.slideLayout+xml"/>
  <Override PartName="/ppt/tags/tag811.xml" ContentType="application/vnd.openxmlformats-officedocument.presentationml.tags+xml"/>
  <Override PartName="/ppt/tags/tag956.xml" ContentType="application/vnd.openxmlformats-officedocument.presentationml.tags+xml"/>
  <Override PartName="/ppt/slideLayouts/slideLayout39.xml" ContentType="application/vnd.openxmlformats-officedocument.presentationml.slideLayout+xml"/>
  <Override PartName="/ppt/tags/tag209.xml" ContentType="application/vnd.openxmlformats-officedocument.presentationml.tags+xml"/>
  <Override PartName="/ppt/tags/tag464.xml" ContentType="application/vnd.openxmlformats-officedocument.presentationml.tags+xml"/>
  <Override PartName="/ppt/tags/tag650.xml" ContentType="application/vnd.openxmlformats-officedocument.presentationml.tags+xml"/>
  <Override PartName="/ppt/tags/tag795.xml" ContentType="application/vnd.openxmlformats-officedocument.presentationml.tags+xml"/>
  <Override PartName="/ppt/tags/tag4.xml" ContentType="application/vnd.openxmlformats-officedocument.presentationml.tags+xml"/>
  <Override PartName="/ppt/slideLayouts/slideLayout64.xml" ContentType="application/vnd.openxmlformats-officedocument.presentationml.slideLayout+xml"/>
  <Override PartName="/ppt/slideLayouts/slideLayout117.xml" ContentType="application/vnd.openxmlformats-officedocument.presentationml.slideLayout+xml"/>
  <Override PartName="/ppt/tags/tag726.xml" ContentType="application/vnd.openxmlformats-officedocument.presentationml.tags+xml"/>
  <Override PartName="/ppt/diagrams/quickStyle2.xml" ContentType="application/vnd.openxmlformats-officedocument.drawingml.diagramStyle+xml"/>
  <Override PartName="/ppt/tags/tag78.xml" ContentType="application/vnd.openxmlformats-officedocument.presentationml.tags+xml"/>
  <Override PartName="/ppt/tags/tag234.xml" ContentType="application/vnd.openxmlformats-officedocument.presentationml.tags+xml"/>
  <Override PartName="/ppt/tags/tag379.xml" ContentType="application/vnd.openxmlformats-officedocument.presentationml.tags+xml"/>
  <Override PartName="/ppt/slideLayouts/slideLayout142.xml" ContentType="application/vnd.openxmlformats-officedocument.presentationml.slideLayout+xml"/>
  <Override PartName="/ppt/tags/tag565.xml" ContentType="application/vnd.openxmlformats-officedocument.presentationml.tags+xml"/>
  <Override PartName="/ppt/tags/tag896.xml" ContentType="application/vnd.openxmlformats-officedocument.presentationml.tags+xml"/>
  <Override PartName="/ppt/tags/tag912.xml" ContentType="application/vnd.openxmlformats-officedocument.presentationml.tags+xml"/>
  <Override PartName="/ppt/slideMasters/slideMaster26.xml" ContentType="application/vnd.openxmlformats-officedocument.presentationml.slideMaster+xml"/>
  <Override PartName="/ppt/tags/tag420.xml" ContentType="application/vnd.openxmlformats-officedocument.presentationml.tags+xml"/>
  <Override PartName="/ppt/tags/tag751.xml" ContentType="application/vnd.openxmlformats-officedocument.presentationml.tags+xml"/>
  <Override PartName="/ppt/slides/slide21.xml" ContentType="application/vnd.openxmlformats-officedocument.presentationml.slide+xml"/>
  <Override PartName="/ppt/slideLayouts/slideLayout20.xml" ContentType="application/vnd.openxmlformats-officedocument.presentationml.slideLayout+xml"/>
  <Override PartName="/ppt/tags/tag149.xml" ContentType="application/vnd.openxmlformats-officedocument.presentationml.tags+xml"/>
  <Override PartName="/ppt/tags/tag590.xml" ContentType="application/vnd.openxmlformats-officedocument.presentationml.tags+xml"/>
  <Override PartName="/ppt/slideLayouts/slideLayout218.xml" ContentType="application/vnd.openxmlformats-officedocument.presentationml.slideLayout+xml"/>
  <Override PartName="/ppt/tags/tag827.xml" ContentType="application/vnd.openxmlformats-officedocument.presentationml.tags+xml"/>
  <Override PartName="/ppt/diagrams/layout5.xml" ContentType="application/vnd.openxmlformats-officedocument.drawingml.diagramLayout+xml"/>
  <Override PartName="/docProps/custom.xml" ContentType="application/vnd.openxmlformats-officedocument.custom-properties+xml"/>
  <Override PartName="/ppt/tags/tag34.xml" ContentType="application/vnd.openxmlformats-officedocument.presentationml.tags+xml"/>
  <Override PartName="/ppt/tags/tag335.xml" ContentType="application/vnd.openxmlformats-officedocument.presentationml.tags+xml"/>
  <Override PartName="/ppt/tags/tag521.xml" ContentType="application/vnd.openxmlformats-officedocument.presentationml.tags+xml"/>
  <Override PartName="/ppt/tags/tag666.xml" ContentType="application/vnd.openxmlformats-officedocument.presentationml.tags+xml"/>
  <Override PartName="/ppt/tags/tag852.xml" ContentType="application/vnd.openxmlformats-officedocument.presentationml.tags+xml"/>
  <Override PartName="/ppt/slideLayouts/slideLayout243.xml" ContentType="application/vnd.openxmlformats-officedocument.presentationml.slideLayout+xml"/>
  <Override PartName="/ppt/tags/tag174.xml" ContentType="application/vnd.openxmlformats-officedocument.presentationml.tags+xml"/>
  <Override PartName="/ppt/tags/tag360.xml" ContentType="application/vnd.openxmlformats-officedocument.presentationml.tags+xml"/>
  <Override PartName="/ppt/tags/tag691.xml" ContentType="application/vnd.openxmlformats-officedocument.presentationml.tags+xml"/>
  <Override PartName="/ppt/diagrams/drawing7.xml" ContentType="application/vnd.ms-office.drawingml.diagramDrawing+xml"/>
  <Override PartName="/ppt/viewProps.xml" ContentType="application/vnd.openxmlformats-officedocument.presentationml.viewProps+xml"/>
  <Override PartName="/ppt/tags/tag105.xml" ContentType="application/vnd.openxmlformats-officedocument.presentationml.tags+xml"/>
  <Override PartName="/ppt/tags/tag436.xml" ContentType="application/vnd.openxmlformats-officedocument.presentationml.tags+xml"/>
  <Override PartName="/ppt/slideLayouts/slideLayout158.xml" ContentType="application/vnd.openxmlformats-officedocument.presentationml.slideLayout+xml"/>
  <Override PartName="/ppt/tags/tag928.xml" ContentType="application/vnd.openxmlformats-officedocument.presentationml.tags+xml"/>
  <Override PartName="/ppt/tags/tag275.xml" ContentType="application/vnd.openxmlformats-officedocument.presentationml.tags+xml"/>
  <Override PartName="/ppt/tags/tag622.xml" ContentType="application/vnd.openxmlformats-officedocument.presentationml.tags+xml"/>
  <Override PartName="/ppt/tags/tag767.xml" ContentType="application/vnd.openxmlformats-officedocument.presentationml.tags+xml"/>
  <Override PartName="/ppt/tags/tag953.xml" ContentType="application/vnd.openxmlformats-officedocument.presentationml.tags+xml"/>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36.xml" ContentType="application/vnd.openxmlformats-officedocument.presentationml.slideLayout+xml"/>
  <Override PartName="/ppt/tags/tag130.xml" ContentType="application/vnd.openxmlformats-officedocument.presentationml.tags+xml"/>
  <Override PartName="/ppt/tags/tag461.xml" ContentType="application/vnd.openxmlformats-officedocument.presentationml.tags+xml"/>
  <Override PartName="/ppt/slideLayouts/slideLayout183.xml" ContentType="application/vnd.openxmlformats-officedocument.presentationml.slideLayout+xml"/>
  <Override PartName="/ppt/tags/tag792.xml" ContentType="application/vnd.openxmlformats-officedocument.presentationml.tags+xml"/>
  <Override PartName="/ppt/tags/tag206.xml" ContentType="application/vnd.openxmlformats-officedocument.presentationml.tags+xml"/>
  <Override PartName="/ppt/slideLayouts/slideLayout114.xml" ContentType="application/vnd.openxmlformats-officedocument.presentationml.slideLayout+xml"/>
  <Override PartName="/ppt/tags/tag537.xml" ContentType="application/vnd.openxmlformats-officedocument.presentationml.tags+xml"/>
  <Override PartName="/ppt/tags/tag868.xml" ContentType="application/vnd.openxmlformats-officedocument.presentationml.tags+xml"/>
  <Override PartName="/ppt/slideLayouts/slideLayout259.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slideLayouts/slideLayout14.xml" ContentType="application/vnd.openxmlformats-officedocument.presentationml.slideLayout+xml"/>
  <Override PartName="/ppt/tags/tag75.xml" ContentType="application/vnd.openxmlformats-officedocument.presentationml.tags+xml"/>
  <Override PartName="/ppt/slideLayouts/slideLayout61.xml" ContentType="application/vnd.openxmlformats-officedocument.presentationml.slideLayout+xml"/>
  <Override PartName="/ppt/tags/tag231.xml" ContentType="application/vnd.openxmlformats-officedocument.presentationml.tags+xml"/>
  <Override PartName="/ppt/tags/tag329.xml" ContentType="application/vnd.openxmlformats-officedocument.presentationml.tags+xml"/>
  <Override PartName="/ppt/tags/tag376.xml" ContentType="application/vnd.openxmlformats-officedocument.presentationml.tags+xml"/>
  <Override PartName="/ppt/theme/theme19.xml" ContentType="application/vnd.openxmlformats-officedocument.theme+xml"/>
  <Override PartName="/ppt/tags/tag723.xml" ContentType="application/vnd.openxmlformats-officedocument.presentationml.tags+xml"/>
  <Override PartName="/ppt/tags/tag770.xml" ContentType="application/vnd.openxmlformats-officedocument.presentationml.tags+xml"/>
  <Override PartName="/ppt/slideMasters/slideMaster23.xml" ContentType="application/vnd.openxmlformats-officedocument.presentationml.slideMaster+xml"/>
  <Override PartName="/ppt/tags/tag168.xml" ContentType="application/vnd.openxmlformats-officedocument.presentationml.tags+xml"/>
  <Override PartName="/ppt/tags/tag499.xml" ContentType="application/vnd.openxmlformats-officedocument.presentationml.tags+xml"/>
  <Override PartName="/ppt/tags/tag515.xml" ContentType="application/vnd.openxmlformats-officedocument.presentationml.tags+xml"/>
  <Override PartName="/ppt/tags/tag562.xml" ContentType="application/vnd.openxmlformats-officedocument.presentationml.tags+xml"/>
  <Override PartName="/ppt/tags/tag701.xml" ContentType="application/vnd.openxmlformats-officedocument.presentationml.tags+xml"/>
  <Override PartName="/ppt/slideLayouts/slideLayout237.xml" ContentType="application/vnd.openxmlformats-officedocument.presentationml.slideLayout+xml"/>
  <Override PartName="/ppt/tags/tag846.xml" ContentType="application/vnd.openxmlformats-officedocument.presentationml.tags+xml"/>
  <Override PartName="/ppt/tags/tag893.xml" ContentType="application/vnd.openxmlformats-officedocument.presentationml.tags+xml"/>
  <Default Extension="vml" ContentType="application/vnd.openxmlformats-officedocument.vmlDrawing"/>
  <Override PartName="/ppt/tags/tag53.xml" ContentType="application/vnd.openxmlformats-officedocument.presentationml.tags+xml"/>
  <Override PartName="/ppt/tags/tag307.xml" ContentType="application/vnd.openxmlformats-officedocument.presentationml.tags+xml"/>
  <Override PartName="/ppt/tags/tag354.xml" ContentType="application/vnd.openxmlformats-officedocument.presentationml.tags+xml"/>
  <Override PartName="/ppt/tags/tag540.xml" ContentType="application/vnd.openxmlformats-officedocument.presentationml.tags+xml"/>
  <Override PartName="/ppt/tags/tag638.xml" ContentType="application/vnd.openxmlformats-officedocument.presentationml.tags+xml"/>
  <Override PartName="/ppt/tags/tag685.xml" ContentType="application/vnd.openxmlformats-officedocument.presentationml.tags+xml"/>
  <Override PartName="/ppt/slideLayouts/slideLayout215.xml" ContentType="application/vnd.openxmlformats-officedocument.presentationml.slideLayout+xml"/>
  <Override PartName="/ppt/tags/tag824.xml" ContentType="application/vnd.openxmlformats-officedocument.presentationml.tags+xml"/>
  <Override PartName="/ppt/tags/tag871.xml" ContentType="application/vnd.openxmlformats-officedocument.presentationml.tags+xml"/>
  <Override PartName="/ppt/slideLayouts/slideLayout262.xml" ContentType="application/vnd.openxmlformats-officedocument.presentationml.slideLayout+xml"/>
  <Override PartName="/ppt/tags/tag969.xml" ContentType="application/vnd.openxmlformats-officedocument.presentationml.tags+xml"/>
  <Override PartName="/ppt/diagrams/layout2.xml" ContentType="application/vnd.openxmlformats-officedocument.drawingml.diagramLayout+xml"/>
  <Override PartName="/ppt/tags/tag31.xml" ContentType="application/vnd.openxmlformats-officedocument.presentationml.tags+xml"/>
  <Override PartName="/ppt/tags/tag146.xml" ContentType="application/vnd.openxmlformats-officedocument.presentationml.tags+xml"/>
  <Override PartName="/ppt/tags/tag193.xml" ContentType="application/vnd.openxmlformats-officedocument.presentationml.tags+xml"/>
  <Override PartName="/ppt/slideLayouts/slideLayout99.xml" ContentType="application/vnd.openxmlformats-officedocument.presentationml.slideLayout+xml"/>
  <Override PartName="/ppt/tags/tag332.xml" ContentType="application/vnd.openxmlformats-officedocument.presentationml.tags+xml"/>
  <Override PartName="/ppt/tags/tag477.xml" ContentType="application/vnd.openxmlformats-officedocument.presentationml.tags+xml"/>
  <Override PartName="/ppt/tags/tag616.xml" ContentType="application/vnd.openxmlformats-officedocument.presentationml.tags+xml"/>
  <Override PartName="/ppt/theme/theme22.xml" ContentType="application/vnd.openxmlformats-officedocument.theme+xml"/>
  <Override PartName="/ppt/tags/tag663.xml" ContentType="application/vnd.openxmlformats-officedocument.presentationml.tags+xml"/>
  <Override PartName="/ppt/slideLayouts/slideLayout199.xml" ContentType="application/vnd.openxmlformats-officedocument.presentationml.slideLayout+xml"/>
  <Override PartName="/ppt/tags/tag124.xml" ContentType="application/vnd.openxmlformats-officedocument.presentationml.tags+xml"/>
  <Override PartName="/ppt/tags/tag171.xml" ContentType="application/vnd.openxmlformats-officedocument.presentationml.tags+xml"/>
  <Override PartName="/ppt/tags/tag269.xml" ContentType="application/vnd.openxmlformats-officedocument.presentationml.tags+xml"/>
  <Override PartName="/ppt/tags/tag408.xml" ContentType="application/vnd.openxmlformats-officedocument.presentationml.tags+xml"/>
  <Override PartName="/ppt/tags/tag455.xml" ContentType="application/vnd.openxmlformats-officedocument.presentationml.tags+xml"/>
  <Override PartName="/ppt/slideLayouts/slideLayout177.xml" ContentType="application/vnd.openxmlformats-officedocument.presentationml.slideLayout+xml"/>
  <Override PartName="/ppt/tags/tag739.xml" ContentType="application/vnd.openxmlformats-officedocument.presentationml.tags+xml"/>
  <Override PartName="/ppt/tags/tag802.xml" ContentType="application/vnd.openxmlformats-officedocument.presentationml.tags+xml"/>
  <Override PartName="/ppt/slideLayouts/slideLayout240.xml" ContentType="application/vnd.openxmlformats-officedocument.presentationml.slideLayout+xml"/>
  <Override PartName="/ppt/tags/tag947.xml" ContentType="application/vnd.openxmlformats-officedocument.presentationml.tags+xml"/>
  <Override PartName="/ppt/diagrams/drawing4.xml" ContentType="application/vnd.ms-office.drawingml.diagramDrawing+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77.xml" ContentType="application/vnd.openxmlformats-officedocument.presentationml.slideLayout+xml"/>
  <Override PartName="/ppt/tags/tag247.xml" ContentType="application/vnd.openxmlformats-officedocument.presentationml.tags+xml"/>
  <Override PartName="/ppt/tags/tag294.xml" ContentType="application/vnd.openxmlformats-officedocument.presentationml.tags+xml"/>
  <Override PartName="/ppt/tags/tag310.xml" ContentType="application/vnd.openxmlformats-officedocument.presentationml.tags+xml"/>
  <Override PartName="/ppt/tags/tag578.xml" ContentType="application/vnd.openxmlformats-officedocument.presentationml.tags+xml"/>
  <Override PartName="/ppt/tags/tag641.xml" ContentType="application/vnd.openxmlformats-officedocument.presentationml.tags+xml"/>
  <Override PartName="/ppt/tags/tag786.xml" ContentType="application/vnd.openxmlformats-officedocument.presentationml.tags+xml"/>
  <Override PartName="/ppt/tags/tag925.xml" ContentType="application/vnd.openxmlformats-officedocument.presentationml.tags+xml"/>
  <Override PartName="/ppt/tags/tag972.xml" ContentType="application/vnd.openxmlformats-officedocument.presentationml.tags+xml"/>
  <Override PartName="/ppt/diagrams/layout10.xml" ContentType="application/vnd.openxmlformats-officedocument.drawingml.diagramLayout+xml"/>
  <Override PartName="/ppt/slideMasters/slideMaster1.xml" ContentType="application/vnd.openxmlformats-officedocument.presentationml.slideMaster+xml"/>
  <Override PartName="/ppt/tags/tag102.xml" ContentType="application/vnd.openxmlformats-officedocument.presentationml.tags+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tags/tag433.xml" ContentType="application/vnd.openxmlformats-officedocument.presentationml.tags+xml"/>
  <Override PartName="/ppt/tags/tag480.xml" ContentType="application/vnd.openxmlformats-officedocument.presentationml.tags+xml"/>
  <Override PartName="/ppt/slideLayouts/slideLayout155.xml" ContentType="application/vnd.openxmlformats-officedocument.presentationml.slideLayout+xml"/>
  <Override PartName="/ppt/tags/tag717.xml" ContentType="application/vnd.openxmlformats-officedocument.presentationml.tags+xml"/>
  <Override PartName="/ppt/tags/tag764.xml" ContentType="application/vnd.openxmlformats-officedocument.presentationml.tags+xml"/>
  <Override PartName="/ppt/tags/tag69.xml" ContentType="application/vnd.openxmlformats-officedocument.presentationml.tags+xml"/>
  <Override PartName="/ppt/tags/tag225.xml" ContentType="application/vnd.openxmlformats-officedocument.presentationml.tags+xml"/>
  <Override PartName="/ppt/tags/tag272.xml" ContentType="application/vnd.openxmlformats-officedocument.presentationml.tags+xml"/>
  <Override PartName="/ppt/tags/tag411.xml" ContentType="application/vnd.openxmlformats-officedocument.presentationml.tags+xml"/>
  <Override PartName="/ppt/slideLayouts/slideLayout133.xml" ContentType="application/vnd.openxmlformats-officedocument.presentationml.slideLayout+xml"/>
  <Override PartName="/ppt/tags/tag509.xml" ContentType="application/vnd.openxmlformats-officedocument.presentationml.tags+xml"/>
  <Override PartName="/ppt/tags/tag556.xml" ContentType="application/vnd.openxmlformats-officedocument.presentationml.tags+xml"/>
  <Override PartName="/ppt/slideLayouts/slideLayout180.xml" ContentType="application/vnd.openxmlformats-officedocument.presentationml.slideLayout+xml"/>
  <Override PartName="/ppt/tags/tag887.xml" ContentType="application/vnd.openxmlformats-officedocument.presentationml.tags+xml"/>
  <Override PartName="/ppt/tags/tag903.xml" ContentType="application/vnd.openxmlformats-officedocument.presentationml.tags+xml"/>
  <Override PartName="/ppt/tags/tag950.xml" ContentType="application/vnd.openxmlformats-officedocument.presentationml.tags+xml"/>
  <Default Extension="rels" ContentType="application/vnd.openxmlformats-package.relationships+xml"/>
  <Override PartName="/ppt/slideMasters/slideMaster17.xml" ContentType="application/vnd.openxmlformats-officedocument.presentationml.slideMaster+xml"/>
  <Override PartName="/ppt/tags/tag47.xml" ContentType="application/vnd.openxmlformats-officedocument.presentationml.tags+xml"/>
  <Override PartName="/ppt/slideLayouts/slideLayout33.xml" ContentType="application/vnd.openxmlformats-officedocument.presentationml.slideLayout+xml"/>
  <Override PartName="/ppt/tags/tag94.xml" ContentType="application/vnd.openxmlformats-officedocument.presentationml.tags+xml"/>
  <Override PartName="/ppt/tags/tag203.xml" ContentType="application/vnd.openxmlformats-officedocument.presentationml.tags+xml"/>
  <Override PartName="/ppt/slideLayouts/slideLayout80.xml" ContentType="application/vnd.openxmlformats-officedocument.presentationml.slideLayout+xml"/>
  <Override PartName="/ppt/tags/tag250.xml" ContentType="application/vnd.openxmlformats-officedocument.presentationml.tags+xml"/>
  <Override PartName="/ppt/tags/tag348.xml" ContentType="application/vnd.openxmlformats-officedocument.presentationml.tags+xml"/>
  <Override PartName="/ppt/tags/tag395.xml" ContentType="application/vnd.openxmlformats-officedocument.presentationml.tags+xml"/>
  <Override PartName="/ppt/tags/tag679.xml" ContentType="application/vnd.openxmlformats-officedocument.presentationml.tags+xml"/>
  <Override PartName="/ppt/slideLayouts/slideLayout209.xml" ContentType="application/vnd.openxmlformats-officedocument.presentationml.slideLayout+xml"/>
  <Override PartName="/ppt/tags/tag742.xml" ContentType="application/vnd.openxmlformats-officedocument.presentationml.tags+xml"/>
  <Override PartName="/ppt/slideLayouts/slideLayout256.xml" ContentType="application/vnd.openxmlformats-officedocument.presentationml.slideLayout+xml"/>
  <Override PartName="/ppt/diagrams/data8.xml" ContentType="application/vnd.openxmlformats-officedocument.drawingml.diagramData+xml"/>
  <Override PartName="/ppt/slides/slide12.xml" ContentType="application/vnd.openxmlformats-officedocument.presentationml.slide+xml"/>
  <Override PartName="/ppt/slideLayouts/slideLayout11.xml" ContentType="application/vnd.openxmlformats-officedocument.presentationml.slideLayout+xml"/>
  <Override PartName="/ppt/tags/tag187.xml" ContentType="application/vnd.openxmlformats-officedocument.presentationml.tags+xml"/>
  <Override PartName="/ppt/slideLayouts/slideLayout111.xml" ContentType="application/vnd.openxmlformats-officedocument.presentationml.slideLayout+xml"/>
  <Override PartName="/ppt/theme/theme16.xml" ContentType="application/vnd.openxmlformats-officedocument.theme+xml"/>
  <Override PartName="/ppt/tags/tag534.xml" ContentType="application/vnd.openxmlformats-officedocument.presentationml.tags+xml"/>
  <Override PartName="/ppt/tags/tag581.xml" ContentType="application/vnd.openxmlformats-officedocument.presentationml.tags+xml"/>
  <Override PartName="/ppt/tags/tag720.xml" ContentType="application/vnd.openxmlformats-officedocument.presentationml.tags+xml"/>
  <Override PartName="/ppt/tags/tag818.xml" ContentType="application/vnd.openxmlformats-officedocument.presentationml.tags+xml"/>
  <Override PartName="/ppt/tags/tag865.xml" ContentType="application/vnd.openxmlformats-officedocument.presentationml.tags+xml"/>
  <Override PartName="/ppt/tags/tag25.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165.xml" ContentType="application/vnd.openxmlformats-officedocument.presentationml.tags+xml"/>
  <Override PartName="/ppt/tags/tag326.xml" ContentType="application/vnd.openxmlformats-officedocument.presentationml.tags+xml"/>
  <Override PartName="/ppt/tags/tag373.xml" ContentType="application/vnd.openxmlformats-officedocument.presentationml.tags+xml"/>
  <Override PartName="/ppt/tags/tag512.xml" ContentType="application/vnd.openxmlformats-officedocument.presentationml.tags+xml"/>
  <Override PartName="/ppt/tags/tag657.xml" ContentType="application/vnd.openxmlformats-officedocument.presentationml.tags+xml"/>
  <Override PartName="/ppt/slideLayouts/slideLayout234.xml" ContentType="application/vnd.openxmlformats-officedocument.presentationml.slideLayout+xml"/>
  <Override PartName="/ppt/tags/tag843.xml" ContentType="application/vnd.openxmlformats-officedocument.presentationml.tags+xml"/>
  <Override PartName="/ppt/tags/tag890.xml" ContentType="application/vnd.openxmlformats-officedocument.presentationml.tags+xml"/>
  <Override PartName="/ppt/slideMasters/slideMaster20.xml" ContentType="application/vnd.openxmlformats-officedocument.presentationml.slideMaster+xml"/>
  <Override PartName="/ppt/tags/tag50.xml" ContentType="application/vnd.openxmlformats-officedocument.presentationml.tags+xml"/>
  <Override PartName="/ppt/theme/theme8.xml" ContentType="application/vnd.openxmlformats-officedocument.theme+xml"/>
  <Override PartName="/ppt/tags/tag304.xml" ContentType="application/vnd.openxmlformats-officedocument.presentationml.tags+xml"/>
  <Override PartName="/ppt/tags/tag351.xml" ContentType="application/vnd.openxmlformats-officedocument.presentationml.tags+xml"/>
  <Override PartName="/ppt/tags/tag449.xml" ContentType="application/vnd.openxmlformats-officedocument.presentationml.tags+xml"/>
  <Override PartName="/ppt/tags/tag496.xml" ContentType="application/vnd.openxmlformats-officedocument.presentationml.tags+xml"/>
  <Override PartName="/ppt/tags/tag635.xml" ContentType="application/vnd.openxmlformats-officedocument.presentationml.tags+xml"/>
  <Override PartName="/ppt/tags/tag682.xml" ContentType="application/vnd.openxmlformats-officedocument.presentationml.tags+xml"/>
  <Override PartName="/ppt/tags/tag919.xml" ContentType="application/vnd.openxmlformats-officedocument.presentationml.tags+xml"/>
  <Override PartName="/ppt/tags/tag966.xml" ContentType="application/vnd.openxmlformats-officedocument.presentationml.tags+xml"/>
  <Override PartName="/ppt/diagrams/quickStyle9.xml" ContentType="application/vnd.openxmlformats-officedocument.drawingml.diagramStyle+xml"/>
  <Override PartName="/ppt/tags/tag143.xml" ContentType="application/vnd.openxmlformats-officedocument.presentationml.tags+xml"/>
  <Override PartName="/ppt/tags/tag190.xml" ContentType="application/vnd.openxmlformats-officedocument.presentationml.tags+xml"/>
  <Override PartName="/ppt/tags/tag288.xml" ContentType="application/vnd.openxmlformats-officedocument.presentationml.tags+xml"/>
  <Override PartName="/ppt/tags/tag427.xml" ContentType="application/vnd.openxmlformats-officedocument.presentationml.tags+xml"/>
  <Override PartName="/ppt/tags/tag474.xml" ContentType="application/vnd.openxmlformats-officedocument.presentationml.tags+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tags/tag758.xml" ContentType="application/vnd.openxmlformats-officedocument.presentationml.tags+xml"/>
  <Override PartName="/ppt/slideLayouts/slideLayout212.xml" ContentType="application/vnd.openxmlformats-officedocument.presentationml.slideLayout+xml"/>
  <Override PartName="/ppt/tags/tag821.xml" ContentType="application/vnd.openxmlformats-officedocument.presentationml.tags+xml"/>
  <Override PartName="/ppt/slides/slide28.xml" ContentType="application/vnd.openxmlformats-officedocument.presentationml.slide+xml"/>
  <Override PartName="/ppt/slideLayouts/slideLayout49.xml" ContentType="application/vnd.openxmlformats-officedocument.presentationml.slideLayout+xml"/>
  <Override PartName="/ppt/tags/tag219.xml" ContentType="application/vnd.openxmlformats-officedocument.presentationml.tags+xml"/>
  <Override PartName="/ppt/tags/tag266.xml" ContentType="application/vnd.openxmlformats-officedocument.presentationml.tags+xml"/>
  <Override PartName="/ppt/slideLayouts/slideLayout96.xml" ContentType="application/vnd.openxmlformats-officedocument.presentationml.slideLayout+xml"/>
  <Override PartName="/ppt/tags/tag597.xml" ContentType="application/vnd.openxmlformats-officedocument.presentationml.tags+xml"/>
  <Override PartName="/ppt/tags/tag613.xml" ContentType="application/vnd.openxmlformats-officedocument.presentationml.tags+xml"/>
  <Override PartName="/ppt/tags/tag660.xml" ContentType="application/vnd.openxmlformats-officedocument.presentationml.tags+xml"/>
  <Override PartName="/ppt/tags/tag944.xml" ContentType="application/vnd.openxmlformats-officedocument.presentationml.tags+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121.xml" ContentType="application/vnd.openxmlformats-officedocument.presentationml.tags+xml"/>
  <Override PartName="/ppt/slideLayouts/slideLayout74.xml" ContentType="application/vnd.openxmlformats-officedocument.presentationml.slideLayout+xml"/>
  <Override PartName="/ppt/tags/tag389.xml" ContentType="application/vnd.openxmlformats-officedocument.presentationml.tags+xml"/>
  <Override PartName="/ppt/tags/tag405.xml" ContentType="application/vnd.openxmlformats-officedocument.presentationml.tags+xml"/>
  <Override PartName="/ppt/slideLayouts/slideLayout127.xml" ContentType="application/vnd.openxmlformats-officedocument.presentationml.slideLayout+xml"/>
  <Override PartName="/ppt/tags/tag452.xml" ContentType="application/vnd.openxmlformats-officedocument.presentationml.tags+xml"/>
  <Override PartName="/ppt/slideLayouts/slideLayout174.xml" ContentType="application/vnd.openxmlformats-officedocument.presentationml.slideLayout+xml"/>
  <Override PartName="/ppt/tags/tag736.xml" ContentType="application/vnd.openxmlformats-officedocument.presentationml.tags+xml"/>
  <Override PartName="/ppt/tags/tag783.xml" ContentType="application/vnd.openxmlformats-officedocument.presentationml.tags+xml"/>
  <Override PartName="/ppt/tags/tag922.xml" ContentType="application/vnd.openxmlformats-officedocument.presentationml.tags+xml"/>
  <Override PartName="/ppt/diagrams/drawing1.xml" ContentType="application/vnd.ms-office.drawingml.diagramDrawing+xml"/>
  <Default Extension="jpeg" ContentType="image/jpeg"/>
  <Override PartName="/ppt/tags/tag88.xml" ContentType="application/vnd.openxmlformats-officedocument.presentationml.tags+xml"/>
  <Override PartName="/ppt/tags/tag244.xml" ContentType="application/vnd.openxmlformats-officedocument.presentationml.tags+xml"/>
  <Override PartName="/ppt/tags/tag291.xml" ContentType="application/vnd.openxmlformats-officedocument.presentationml.tags+xml"/>
  <Override PartName="/ppt/slideLayouts/slideLayout105.xml" ContentType="application/vnd.openxmlformats-officedocument.presentationml.slideLayout+xml"/>
  <Override PartName="/ppt/tags/tag430.xml" ContentType="application/vnd.openxmlformats-officedocument.presentationml.tags+xml"/>
  <Override PartName="/ppt/slideLayouts/slideLayout152.xml" ContentType="application/vnd.openxmlformats-officedocument.presentationml.slideLayout+xml"/>
  <Override PartName="/ppt/tags/tag528.xml" ContentType="application/vnd.openxmlformats-officedocument.presentationml.tags+xml"/>
  <Override PartName="/ppt/tags/tag575.xml" ContentType="application/vnd.openxmlformats-officedocument.presentationml.tags+xml"/>
  <Override PartName="/ppt/tags/tag714.xml" ContentType="application/vnd.openxmlformats-officedocument.presentationml.tags+xml"/>
  <Override PartName="/ppt/tags/tag761.xml" ContentType="application/vnd.openxmlformats-officedocument.presentationml.tags+xml"/>
  <Override PartName="/ppt/tags/tag859.xml" ContentType="application/vnd.openxmlformats-officedocument.presentationml.tags+xml"/>
  <Override PartName="/ppt/tags/tag19.xml" ContentType="application/vnd.openxmlformats-officedocument.presentationml.tags+xml"/>
  <Override PartName="/ppt/tags/tag66.xml" ContentType="application/vnd.openxmlformats-officedocument.presentationml.tags+xml"/>
  <Override PartName="/ppt/slideLayouts/slideLayout52.xml" ContentType="application/vnd.openxmlformats-officedocument.presentationml.slideLayout+xml"/>
  <Override PartName="/ppt/tags/tag222.xml" ContentType="application/vnd.openxmlformats-officedocument.presentationml.tags+xml"/>
  <Override PartName="/ppt/tags/tag367.xml" ContentType="application/vnd.openxmlformats-officedocument.presentationml.tags+xml"/>
  <Override PartName="/ppt/tags/tag506.xml" ContentType="application/vnd.openxmlformats-officedocument.presentationml.tags+xml"/>
  <Override PartName="/ppt/tags/tag553.xml" ContentType="application/vnd.openxmlformats-officedocument.presentationml.tags+xml"/>
  <Override PartName="/ppt/tags/tag698.xml" ContentType="application/vnd.openxmlformats-officedocument.presentationml.tags+xml"/>
  <Override PartName="/ppt/slideLayouts/slideLayout228.xml" ContentType="application/vnd.openxmlformats-officedocument.presentationml.slideLayout+xml"/>
  <Override PartName="/ppt/tags/tag900.xml" ContentType="application/vnd.openxmlformats-officedocument.presentationml.tags+xml"/>
  <Override PartName="/ppt/slideMasters/slideMaster14.xml" ContentType="application/vnd.openxmlformats-officedocument.presentationml.slideMaster+xml"/>
  <Override PartName="/ppt/slideLayouts/slideLayout30.xml" ContentType="application/vnd.openxmlformats-officedocument.presentationml.slideLayout+xml"/>
  <Override PartName="/ppt/tags/tag159.xml" ContentType="application/vnd.openxmlformats-officedocument.presentationml.tags+xml"/>
  <Override PartName="/ppt/tags/tag345.xml" ContentType="application/vnd.openxmlformats-officedocument.presentationml.tags+xml"/>
  <Override PartName="/ppt/tags/tag392.xml" ContentType="application/vnd.openxmlformats-officedocument.presentationml.tags+xml"/>
  <Override PartName="/ppt/slideLayouts/slideLayout130.xml" ContentType="application/vnd.openxmlformats-officedocument.presentationml.slideLayout+xml"/>
  <Override PartName="/ppt/tags/tag837.xml" ContentType="application/vnd.openxmlformats-officedocument.presentationml.tags+xml"/>
  <Override PartName="/ppt/tags/tag884.xml" ContentType="application/vnd.openxmlformats-officedocument.presentationml.tags+xml"/>
  <Override PartName="/ppt/tags/tag44.xml" ContentType="application/vnd.openxmlformats-officedocument.presentationml.tags+xml"/>
  <Override PartName="/ppt/tags/tag91.xml" ContentType="application/vnd.openxmlformats-officedocument.presentationml.tags+xml"/>
  <Override PartName="/ppt/tags/tag137.xml" ContentType="application/vnd.openxmlformats-officedocument.presentationml.tags+xml"/>
  <Override PartName="/ppt/tags/tag184.xml" ContentType="application/vnd.openxmlformats-officedocument.presentationml.tags+xml"/>
  <Override PartName="/ppt/tags/tag200.xml" ContentType="application/vnd.openxmlformats-officedocument.presentationml.tags+xml"/>
  <Override PartName="/ppt/tags/tag531.xml" ContentType="application/vnd.openxmlformats-officedocument.presentationml.tags+xml"/>
  <Override PartName="/ppt/tags/tag629.xml" ContentType="application/vnd.openxmlformats-officedocument.presentationml.tags+xml"/>
  <Override PartName="/ppt/tags/tag676.xml" ContentType="application/vnd.openxmlformats-officedocument.presentationml.tags+xml"/>
  <Override PartName="/ppt/slideLayouts/slideLayout206.xml" ContentType="application/vnd.openxmlformats-officedocument.presentationml.slideLayout+xml"/>
  <Override PartName="/ppt/tags/tag815.xml" ContentType="application/vnd.openxmlformats-officedocument.presentationml.tags+xml"/>
  <Override PartName="/ppt/tags/tag862.xml" ContentType="application/vnd.openxmlformats-officedocument.presentationml.tags+xml"/>
  <Override PartName="/ppt/slideLayouts/slideLayout253.xml" ContentType="application/vnd.openxmlformats-officedocument.presentationml.slideLayout+xml"/>
  <Override PartName="/ppt/diagrams/data5.xml" ContentType="application/vnd.openxmlformats-officedocument.drawingml.diagramData+xml"/>
  <Override PartName="/ppt/diagrams/colors7.xml" ContentType="application/vnd.openxmlformats-officedocument.drawingml.diagramColors+xml"/>
  <Override PartName="/ppt/tags/tag22.xml" ContentType="application/vnd.openxmlformats-officedocument.presentationml.tags+xml"/>
  <Override PartName="/ppt/theme/theme13.xml" ContentType="application/vnd.openxmlformats-officedocument.theme+xml"/>
  <Override PartName="/ppt/tags/tag323.xml" ContentType="application/vnd.openxmlformats-officedocument.presentationml.tags+xml"/>
  <Override PartName="/ppt/tags/tag370.xml" ContentType="application/vnd.openxmlformats-officedocument.presentationml.tags+xml"/>
  <Override PartName="/ppt/tags/tag468.xml" ContentType="application/vnd.openxmlformats-officedocument.presentationml.tags+xml"/>
  <Override PartName="/ppt/tags/tag607.xml" ContentType="application/vnd.openxmlformats-officedocument.presentationml.tags+xml"/>
  <Override PartName="/ppt/tags/tag654.xml" ContentType="application/vnd.openxmlformats-officedocument.presentationml.tags+xml"/>
  <Override PartName="/ppt/tags/tag799.xml" ContentType="application/vnd.openxmlformats-officedocument.presentationml.tags+xml"/>
  <Override PartName="/ppt/slideLayouts/slideLayout231.xml" ContentType="application/vnd.openxmlformats-officedocument.presentationml.slideLayout+xml"/>
  <Override PartName="/ppt/tags/tag938.xml" ContentType="application/vnd.openxmlformats-officedocument.presentationml.tags+xml"/>
  <Override PartName="/ppt/tags/tag115.xml" ContentType="application/vnd.openxmlformats-officedocument.presentationml.tags+xml"/>
  <Override PartName="/ppt/tags/tag162.xml" ContentType="application/vnd.openxmlformats-officedocument.presentationml.tags+xml"/>
  <Override PartName="/ppt/slideLayouts/slideLayout68.xml" ContentType="application/vnd.openxmlformats-officedocument.presentationml.slideLayout+xml"/>
  <Override PartName="/ppt/tags/tag301.xml" ContentType="application/vnd.openxmlformats-officedocument.presentationml.tags+xml"/>
  <Override PartName="/ppt/tags/tag446.xml" ContentType="application/vnd.openxmlformats-officedocument.presentationml.tags+xml"/>
  <Override PartName="/ppt/tags/tag493.xml" ContentType="application/vnd.openxmlformats-officedocument.presentationml.tags+xml"/>
  <Override PartName="/ppt/slideLayouts/slideLayout168.xml" ContentType="application/vnd.openxmlformats-officedocument.presentationml.slideLayout+xml"/>
  <Override PartName="/ppt/tags/tag777.xml" ContentType="application/vnd.openxmlformats-officedocument.presentationml.tags+xml"/>
  <Override PartName="/ppt/tags/tag840.xml" ContentType="application/vnd.openxmlformats-officedocument.presentationml.tags+xml"/>
  <Override PartName="/ppt/diagrams/quickStyle6.xml" ContentType="application/vnd.openxmlformats-officedocument.drawingml.diagramStyle+xml"/>
  <Override PartName="/ppt/theme/theme5.xml" ContentType="application/vnd.openxmlformats-officedocument.theme+xml"/>
  <Override PartName="/ppt/tags/tag140.xml" ContentType="application/vnd.openxmlformats-officedocument.presentationml.tags+xml"/>
  <Override PartName="/ppt/tags/tag285.xml" ContentType="application/vnd.openxmlformats-officedocument.presentationml.tags+xml"/>
  <Override PartName="/ppt/tags/tag632.xml" ContentType="application/vnd.openxmlformats-officedocument.presentationml.tags+xml"/>
  <Override PartName="/ppt/tags/tag963.xml" ContentType="application/vnd.openxmlformats-officedocument.presentationml.tags+xml"/>
  <Override PartName="/ppt/slideLayouts/slideLayout46.xml" ContentType="application/vnd.openxmlformats-officedocument.presentationml.slideLayout+xml"/>
  <Override PartName="/ppt/tags/tag471.xml" ContentType="application/vnd.openxmlformats-officedocument.presentationml.tags+xml"/>
  <Override PartName="/ppt/slideLayouts/slideLayout193.xml" ContentType="application/vnd.openxmlformats-officedocument.presentationml.slideLayout+xml"/>
  <Override PartName="/ppt/tags/tag708.xml" ContentType="application/vnd.openxmlformats-officedocument.presentationml.tags+xml"/>
  <Override PartName="/ppt/tags/tag216.xml" ContentType="application/vnd.openxmlformats-officedocument.presentationml.tags+xml"/>
  <Override PartName="/ppt/tags/tag402.xml" ContentType="application/vnd.openxmlformats-officedocument.presentationml.tags+xml"/>
  <Override PartName="/ppt/slideLayouts/slideLayout124.xml" ContentType="application/vnd.openxmlformats-officedocument.presentationml.slideLayout+xml"/>
  <Override PartName="/ppt/tags/tag547.xml" ContentType="application/vnd.openxmlformats-officedocument.presentationml.tags+xml"/>
  <Override PartName="/ppt/tags/tag733.xml" ContentType="application/vnd.openxmlformats-officedocument.presentationml.tags+xml"/>
  <Override PartName="/ppt/tags/tag878.xml" ContentType="application/vnd.openxmlformats-officedocument.presentationml.tags+xml"/>
  <Override PartName="/ppt/tags/tag85.xml" ContentType="application/vnd.openxmlformats-officedocument.presentationml.tags+xml"/>
  <Override PartName="/ppt/slideLayouts/slideLayout71.xml" ContentType="application/vnd.openxmlformats-officedocument.presentationml.slideLayout+xml"/>
  <Override PartName="/ppt/tags/tag241.xml" ContentType="application/vnd.openxmlformats-officedocument.presentationml.tags+xml"/>
  <Override PartName="/ppt/tags/tag386.xml" ContentType="application/vnd.openxmlformats-officedocument.presentationml.tags+xml"/>
  <Override PartName="/ppt/tags/tag572.xml" ContentType="application/vnd.openxmlformats-officedocument.presentationml.tags+xml"/>
  <Override PartName="/ppt/theme/theme29.xml" ContentType="application/vnd.openxmlformats-officedocument.theme+xml"/>
  <Override PartName="/ppt/tags/tag16.xml" ContentType="application/vnd.openxmlformats-officedocument.presentationml.tags+xml"/>
  <Override PartName="/ppt/tags/tag317.xml" ContentType="application/vnd.openxmlformats-officedocument.presentationml.tags+xml"/>
  <Override PartName="/ppt/tags/tag809.xml" ContentType="application/vnd.openxmlformats-officedocument.presentationml.tags+xml"/>
  <Override PartName="/ppt/slideMasters/slideMaster8.xml" ContentType="application/vnd.openxmlformats-officedocument.presentationml.slideMaster+xml"/>
  <Override PartName="/ppt/tags/tag156.xml" ContentType="application/vnd.openxmlformats-officedocument.presentationml.tags+xml"/>
  <Override PartName="/ppt/tags/tag487.xml" ContentType="application/vnd.openxmlformats-officedocument.presentationml.tags+xml"/>
  <Override PartName="/ppt/tags/tag503.xml" ContentType="application/vnd.openxmlformats-officedocument.presentationml.tags+xml"/>
  <Override PartName="/ppt/tags/tag648.xml" ContentType="application/vnd.openxmlformats-officedocument.presentationml.tags+xml"/>
  <Override PartName="/ppt/slideLayouts/slideLayout225.xml" ContentType="application/vnd.openxmlformats-officedocument.presentationml.slideLayout+xml"/>
  <Override PartName="/ppt/tags/tag834.xml" ContentType="application/vnd.openxmlformats-officedocument.presentationml.tags+xml"/>
  <Override PartName="/ppt/tags/tag41.xml" ContentType="application/vnd.openxmlformats-officedocument.presentationml.tags+xml"/>
  <Override PartName="/ppt/tags/tag342.xml" ContentType="application/vnd.openxmlformats-officedocument.presentationml.tags+xml"/>
  <Override PartName="/ppt/tags/tag673.xml" ContentType="application/vnd.openxmlformats-officedocument.presentationml.tags+xml"/>
  <Override PartName="/ppt/slideLayouts/slideLayout250.xml" ContentType="application/vnd.openxmlformats-officedocument.presentationml.slideLayout+xml"/>
  <Override PartName="/ppt/diagrams/data2.xml" ContentType="application/vnd.openxmlformats-officedocument.drawingml.diagramData+xml"/>
  <Override PartName="/ppt/tags/tag181.xml" ContentType="application/vnd.openxmlformats-officedocument.presentationml.tags+xml"/>
  <Override PartName="/ppt/theme/theme10.xml" ContentType="application/vnd.openxmlformats-officedocument.theme+xml"/>
  <Override PartName="/ppt/slideLayouts/slideLayout87.xml" ContentType="application/vnd.openxmlformats-officedocument.presentationml.slideLayout+xml"/>
  <Override PartName="/ppt/tags/tag418.xml" ContentType="application/vnd.openxmlformats-officedocument.presentationml.tags+xml"/>
  <Override PartName="/ppt/tags/tag749.xml" ContentType="application/vnd.openxmlformats-officedocument.presentationml.tags+xml"/>
  <Override PartName="/ppt/diagrams/colors4.xml" ContentType="application/vnd.openxmlformats-officedocument.drawingml.diagramColors+xml"/>
  <Override PartName="/ppt/slides/slide19.xml" ContentType="application/vnd.openxmlformats-officedocument.presentationml.slide+xml"/>
  <Override PartName="/ppt/tags/tag112.xml" ContentType="application/vnd.openxmlformats-officedocument.presentationml.tags+xml"/>
  <Override PartName="/ppt/tags/tag257.xml" ContentType="application/vnd.openxmlformats-officedocument.presentationml.tags+xml"/>
  <Override PartName="/ppt/slideLayouts/slideLayout165.xml" ContentType="application/vnd.openxmlformats-officedocument.presentationml.slideLayout+xml"/>
  <Override PartName="/ppt/tags/tag588.xml" ContentType="application/vnd.openxmlformats-officedocument.presentationml.tags+xml"/>
  <Override PartName="/ppt/tags/tag604.xml" ContentType="application/vnd.openxmlformats-officedocument.presentationml.tags+xml"/>
  <Override PartName="/ppt/tags/tag935.xml" ContentType="application/vnd.openxmlformats-officedocument.presentationml.tags+xml"/>
  <Override PartName="/ppt/theme/theme2.xml" ContentType="application/vnd.openxmlformats-officedocument.theme+xml"/>
  <Override PartName="/ppt/slideLayouts/slideLayout18.xml" ContentType="application/vnd.openxmlformats-officedocument.presentationml.slideLayout+xml"/>
  <Override PartName="/ppt/tags/tag443.xml" ContentType="application/vnd.openxmlformats-officedocument.presentationml.tags+xml"/>
  <Override PartName="/ppt/tags/tag774.xml" ContentType="application/vnd.openxmlformats-officedocument.presentationml.tags+xml"/>
  <Override PartName="/ppt/tags/tag960.xml" ContentType="application/vnd.openxmlformats-officedocument.presentationml.tags+xml"/>
  <Default Extension="emf" ContentType="image/x-emf"/>
  <Override PartName="/ppt/slideLayouts/slideLayout43.xml" ContentType="application/vnd.openxmlformats-officedocument.presentationml.slideLayout+xml"/>
  <Override PartName="/ppt/tags/tag282.xml" ContentType="application/vnd.openxmlformats-officedocument.presentationml.tags+xml"/>
  <Override PartName="/ppt/tags/tag519.xml" ContentType="application/vnd.openxmlformats-officedocument.presentationml.tags+xml"/>
  <Override PartName="/ppt/slideLayouts/slideLayout190.xml" ContentType="application/vnd.openxmlformats-officedocument.presentationml.slideLayout+xml"/>
  <Override PartName="/ppt/tags/tag705.xml" ContentType="application/vnd.openxmlformats-officedocument.presentationml.tags+xml"/>
  <Override PartName="/ppt/tags/tag57.xml" ContentType="application/vnd.openxmlformats-officedocument.presentationml.tags+xml"/>
  <Override PartName="/ppt/tags/tag213.xml" ContentType="application/vnd.openxmlformats-officedocument.presentationml.tags+xml"/>
  <Override PartName="/ppt/tags/tag358.xml" ContentType="application/vnd.openxmlformats-officedocument.presentationml.tags+xml"/>
  <Override PartName="/ppt/tags/tag544.xml" ContentType="application/vnd.openxmlformats-officedocument.presentationml.tags+xml"/>
  <Override PartName="/ppt/tags/tag689.xml" ContentType="application/vnd.openxmlformats-officedocument.presentationml.tags+xml"/>
  <Override PartName="/ppt/tags/tag875.xml" ContentType="application/vnd.openxmlformats-officedocument.presentationml.tags+xml"/>
  <Override PartName="/ppt/tags/tag82.xml" ContentType="application/vnd.openxmlformats-officedocument.presentationml.tags+xml"/>
  <Override PartName="/ppt/tags/tag197.xml" ContentType="application/vnd.openxmlformats-officedocument.presentationml.tags+xml"/>
  <Override PartName="/ppt/slideLayouts/slideLayout121.xml" ContentType="application/vnd.openxmlformats-officedocument.presentationml.slideLayout+xml"/>
  <Override PartName="/ppt/tags/tag383.xml" ContentType="application/vnd.openxmlformats-officedocument.presentationml.tags+xml"/>
  <Override PartName="/ppt/tags/tag730.xml" ContentType="application/vnd.openxmlformats-officedocument.presentationml.tags+xml"/>
  <Override PartName="/ppt/theme/theme26.xml" ContentType="application/vnd.openxmlformats-officedocument.theme+xml"/>
  <Override PartName="/ppt/slideMasters/slideMaster30.xml" ContentType="application/vnd.openxmlformats-officedocument.presentationml.slideMaster+xml"/>
  <Override PartName="/ppt/tags/tag128.xml" ContentType="application/vnd.openxmlformats-officedocument.presentationml.tags+xml"/>
  <Override PartName="/ppt/tags/tag459.xml" ContentType="application/vnd.openxmlformats-officedocument.presentationml.tags+xml"/>
  <Override PartName="/ppt/tags/tag806.xml" ContentType="application/vnd.openxmlformats-officedocument.presentationml.tags+xml"/>
  <Override PartName="/ppt/tags/tag13.xml" ContentType="application/vnd.openxmlformats-officedocument.presentationml.tags+xml"/>
  <Override PartName="/ppt/tags/tag298.xml" ContentType="application/vnd.openxmlformats-officedocument.presentationml.tags+xml"/>
  <Override PartName="/ppt/tags/tag314.xml" ContentType="application/vnd.openxmlformats-officedocument.presentationml.tags+xml"/>
  <Override PartName="/ppt/tags/tag500.xml" ContentType="application/vnd.openxmlformats-officedocument.presentationml.tags+xml"/>
  <Override PartName="/ppt/tags/tag645.xml" ContentType="application/vnd.openxmlformats-officedocument.presentationml.tags+xml"/>
  <Override PartName="/ppt/slideLayouts/slideLayout222.xml" ContentType="application/vnd.openxmlformats-officedocument.presentationml.slideLayout+xml"/>
  <Override PartName="/ppt/tags/tag831.xml" ContentType="application/vnd.openxmlformats-officedocument.presentationml.tags+xml"/>
  <Override PartName="/ppt/slideMasters/slideMaster5.xml" ContentType="application/vnd.openxmlformats-officedocument.presentationml.slideMaster+xml"/>
  <Override PartName="/ppt/tags/tag153.xml" ContentType="application/vnd.openxmlformats-officedocument.presentationml.tags+xml"/>
  <Override PartName="/ppt/slideLayouts/slideLayout59.xml" ContentType="application/vnd.openxmlformats-officedocument.presentationml.slideLayout+xml"/>
  <Override PartName="/ppt/tags/tag484.xml" ContentType="application/vnd.openxmlformats-officedocument.presentationml.tags+xml"/>
  <Override PartName="/ppt/tags/tag670.xml" ContentType="application/vnd.openxmlformats-officedocument.presentationml.tags+xml"/>
  <Override PartName="/ppt/tags/tag229.xml" ContentType="application/vnd.openxmlformats-officedocument.presentationml.tags+xml"/>
  <Override PartName="/ppt/tags/tag415.xml" ContentType="application/vnd.openxmlformats-officedocument.presentationml.tags+xml"/>
  <Override PartName="/ppt/slideLayouts/slideLayout137.xml" ContentType="application/vnd.openxmlformats-officedocument.presentationml.slideLayout+xml"/>
  <Override PartName="/ppt/tags/tag907.xml" ContentType="application/vnd.openxmlformats-officedocument.presentationml.tags+xml"/>
  <Override PartName="/ppt/diagrams/colors1.xml" ContentType="application/vnd.openxmlformats-officedocument.drawingml.diagramColors+xml"/>
  <Override PartName="/ppt/tags/tag98.xml" ContentType="application/vnd.openxmlformats-officedocument.presentationml.tags+xml"/>
  <Override PartName="/ppt/slideLayouts/slideLayout84.xml" ContentType="application/vnd.openxmlformats-officedocument.presentationml.slideLayout+xml"/>
  <Override PartName="/ppt/tags/tag254.xml" ContentType="application/vnd.openxmlformats-officedocument.presentationml.tags+xml"/>
  <Override PartName="/ppt/tags/tag399.xml" ContentType="application/vnd.openxmlformats-officedocument.presentationml.tags+xml"/>
  <Override PartName="/ppt/tags/tag601.xml" ContentType="application/vnd.openxmlformats-officedocument.presentationml.tags+xml"/>
  <Override PartName="/ppt/tags/tag746.xml" ContentType="application/vnd.openxmlformats-officedocument.presentationml.tags+xml"/>
  <Override PartName="/ppt/tags/tag932.xml" ContentType="application/vnd.openxmlformats-officedocument.presentationml.tags+xml"/>
  <Override PartName="/ppt/slides/slide16.xml" ContentType="application/vnd.openxmlformats-officedocument.presentationml.slide+xml"/>
  <Override PartName="/ppt/slideLayouts/slideLayout15.xml" ContentType="application/vnd.openxmlformats-officedocument.presentationml.slideLayout+xml"/>
  <Override PartName="/ppt/tags/tag440.xml" ContentType="application/vnd.openxmlformats-officedocument.presentationml.tags+xml"/>
  <Override PartName="/ppt/slideLayouts/slideLayout162.xml" ContentType="application/vnd.openxmlformats-officedocument.presentationml.slideLayout+xml"/>
  <Override PartName="/ppt/tags/tag585.xml" ContentType="application/vnd.openxmlformats-officedocument.presentationml.tags+xml"/>
  <Override PartName="/ppt/tags/tag771.xml" ContentType="application/vnd.openxmlformats-officedocument.presentationml.tags+xml"/>
  <Override PartName="/ppt/tags/tag29.xml" ContentType="application/vnd.openxmlformats-officedocument.presentationml.tags+xml"/>
  <Override PartName="/ppt/tags/tag516.xml" ContentType="application/vnd.openxmlformats-officedocument.presentationml.tags+xml"/>
  <Override PartName="/ppt/slideLayouts/slideLayout238.xml" ContentType="application/vnd.openxmlformats-officedocument.presentationml.slideLayout+xml"/>
  <Override PartName="/ppt/tags/tag847.xml" ContentType="application/vnd.openxmlformats-officedocument.presentationml.tags+xml"/>
  <Override PartName="/ppt/tags/tag54.xml" ContentType="application/vnd.openxmlformats-officedocument.presentationml.tags+xml"/>
  <Override PartName="/ppt/slideLayouts/slideLayout40.xml" ContentType="application/vnd.openxmlformats-officedocument.presentationml.slideLayout+xml"/>
  <Override PartName="/ppt/tags/tag169.xml" ContentType="application/vnd.openxmlformats-officedocument.presentationml.tags+xml"/>
  <Override PartName="/ppt/tags/tag210.xml" ContentType="application/vnd.openxmlformats-officedocument.presentationml.tags+xml"/>
  <Override PartName="/ppt/tags/tag355.xml" ContentType="application/vnd.openxmlformats-officedocument.presentationml.tags+xml"/>
  <Override PartName="/ppt/tags/tag686.xml" ContentType="application/vnd.openxmlformats-officedocument.presentationml.tags+xml"/>
  <Override PartName="/ppt/tags/tag702.xml" ContentType="application/vnd.openxmlformats-officedocument.presentationml.tags+xml"/>
  <Override PartName="/ppt/tags/tag194.xml" ContentType="application/vnd.openxmlformats-officedocument.presentationml.tags+xml"/>
  <Override PartName="/ppt/tags/tag541.xml" ContentType="application/vnd.openxmlformats-officedocument.presentationml.tags+xml"/>
  <Override PartName="/ppt/theme/theme23.xml" ContentType="application/vnd.openxmlformats-officedocument.theme+xml"/>
  <Override PartName="/ppt/tags/tag872.xml" ContentType="application/vnd.openxmlformats-officedocument.presentationml.tags+xml"/>
  <Override PartName="/ppt/slideLayouts/slideLayout263.xml" ContentType="application/vnd.openxmlformats-officedocument.presentationml.slideLayout+xml"/>
  <Override PartName="/ppt/tags/tag380.xml" ContentType="application/vnd.openxmlformats-officedocument.presentationml.tags+xml"/>
  <Override PartName="/ppt/tags/tag617.xml" ContentType="application/vnd.openxmlformats-officedocument.presentationml.tags+xml"/>
  <Override PartName="/ppt/tags/tag803.xml" ContentType="application/vnd.openxmlformats-officedocument.presentationml.tags+xml"/>
  <Override PartName="/ppt/tags/tag948.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125.xml" ContentType="application/vnd.openxmlformats-officedocument.presentationml.tags+xml"/>
  <Override PartName="/ppt/tags/tag311.xml" ContentType="application/vnd.openxmlformats-officedocument.presentationml.tags+xml"/>
  <Override PartName="/ppt/tags/tag456.xml" ContentType="application/vnd.openxmlformats-officedocument.presentationml.tags+xml"/>
  <Override PartName="/ppt/slideLayouts/slideLayout178.xml" ContentType="application/vnd.openxmlformats-officedocument.presentationml.slideLayout+xml"/>
  <Override PartName="/ppt/tags/tag642.xml" ContentType="application/vnd.openxmlformats-officedocument.presentationml.tags+xml"/>
  <Override PartName="/ppt/tags/tag787.xml" ContentType="application/vnd.openxmlformats-officedocument.presentationml.tags+xml"/>
  <Override PartName="/ppt/slideMasters/slideMaster2.xml" ContentType="application/vnd.openxmlformats-officedocument.presentationml.slideMaster+xml"/>
  <Override PartName="/ppt/tags/tag150.xml" ContentType="application/vnd.openxmlformats-officedocument.presentationml.tags+xml"/>
  <Override PartName="/ppt/tags/tag295.xml" ContentType="application/vnd.openxmlformats-officedocument.presentationml.tags+xml"/>
  <Override PartName="/ppt/slideLayouts/slideLayout109.xml" ContentType="application/vnd.openxmlformats-officedocument.presentationml.slideLayout+xml"/>
  <Override PartName="/ppt/tags/tag481.xml" ContentType="application/vnd.openxmlformats-officedocument.presentationml.tags+xml"/>
  <Override PartName="/ppt/slideLayouts/slideLayout56.xml" ContentType="application/vnd.openxmlformats-officedocument.presentationml.slideLayout+xml"/>
  <Override PartName="/ppt/tags/tag226.xml" ContentType="application/vnd.openxmlformats-officedocument.presentationml.tags+xml"/>
  <Override PartName="/ppt/tags/tag718.xml" ContentType="application/vnd.openxmlformats-officedocument.presentationml.tags+xml"/>
  <Override PartName="/ppt/tags/tag904.xml" ContentType="application/vnd.openxmlformats-officedocument.presentationml.tags+xml"/>
  <Override PartName="/ppt/slideMasters/slideMaster18.xml" ContentType="application/vnd.openxmlformats-officedocument.presentationml.slideMaster+xml"/>
  <Override PartName="/ppt/slideLayouts/slideLayout81.xml" ContentType="application/vnd.openxmlformats-officedocument.presentationml.slideLayout+xml"/>
  <Override PartName="/ppt/tags/tag412.xml" ContentType="application/vnd.openxmlformats-officedocument.presentationml.tags+xml"/>
  <Override PartName="/ppt/slideLayouts/slideLayout134.xml" ContentType="application/vnd.openxmlformats-officedocument.presentationml.slideLayout+xml"/>
  <Override PartName="/ppt/tags/tag557.xml" ContentType="application/vnd.openxmlformats-officedocument.presentationml.tags+xml"/>
  <Override PartName="/ppt/tags/tag743.xml" ContentType="application/vnd.openxmlformats-officedocument.presentationml.tags+xml"/>
  <Override PartName="/ppt/tags/tag888.xml" ContentType="application/vnd.openxmlformats-officedocument.presentationml.tags+xml"/>
  <Override PartName="/ppt/slides/slide13.xml" ContentType="application/vnd.openxmlformats-officedocument.presentationml.slide+xml"/>
  <Override PartName="/ppt/tags/tag95.xml" ContentType="application/vnd.openxmlformats-officedocument.presentationml.tags+xml"/>
  <Override PartName="/ppt/tags/tag251.xml" ContentType="application/vnd.openxmlformats-officedocument.presentationml.tags+xml"/>
  <Override PartName="/ppt/tags/tag396.xml" ContentType="application/vnd.openxmlformats-officedocument.presentationml.tags+xml"/>
  <Override PartName="/ppt/tags/tag582.xml" ContentType="application/vnd.openxmlformats-officedocument.presentationml.tags+xml"/>
  <Override PartName="/ppt/tags/tag819.xml" ContentType="application/vnd.openxmlformats-officedocument.presentationml.tags+xml"/>
  <Override PartName="/ppt/tags/tag26.xml" ContentType="application/vnd.openxmlformats-officedocument.presentationml.tags+xml"/>
  <Override PartName="/ppt/slideLayouts/slideLayout12.xml" ContentType="application/vnd.openxmlformats-officedocument.presentationml.slideLayout+xml"/>
  <Override PartName="/ppt/tags/tag327.xml" ContentType="application/vnd.openxmlformats-officedocument.presentationml.tags+xml"/>
  <Override PartName="/ppt/tags/tag658.xml" ContentType="application/vnd.openxmlformats-officedocument.presentationml.tags+xml"/>
  <Override PartName="/ppt/slideLayouts/slideLayout235.xml" ContentType="application/vnd.openxmlformats-officedocument.presentationml.slideLayout+xml"/>
  <Override PartName="/ppt/tags/tag166.xml" ContentType="application/vnd.openxmlformats-officedocument.presentationml.tags+xml"/>
  <Override PartName="/ppt/tags/tag497.xml" ContentType="application/vnd.openxmlformats-officedocument.presentationml.tags+xml"/>
  <Override PartName="/ppt/tags/tag513.xml" ContentType="application/vnd.openxmlformats-officedocument.presentationml.tags+xml"/>
  <Override PartName="/ppt/tags/tag844.xml" ContentType="application/vnd.openxmlformats-officedocument.presentationml.tags+xml"/>
  <Override PartName="/ppt/tags/tag51.xml" ContentType="application/vnd.openxmlformats-officedocument.presentationml.tags+xml"/>
  <Override PartName="/ppt/tags/tag352.xml" ContentType="application/vnd.openxmlformats-officedocument.presentationml.tags+xml"/>
  <Override PartName="/ppt/tags/tag683.xml" ContentType="application/vnd.openxmlformats-officedocument.presentationml.tags+xml"/>
  <Override PartName="/ppt/slideLayouts/slideLayout260.xml" ContentType="application/vnd.openxmlformats-officedocument.presentationml.slideLayout+xml"/>
  <Override PartName="/ppt/tags/tag191.xml" ContentType="application/vnd.openxmlformats-officedocument.presentationml.tags+xml"/>
  <Override PartName="/ppt/slideLayouts/slideLayout97.xml" ContentType="application/vnd.openxmlformats-officedocument.presentationml.slideLayout+xml"/>
  <Override PartName="/ppt/tags/tag428.xml" ContentType="application/vnd.openxmlformats-officedocument.presentationml.tags+xml"/>
  <Override PartName="/ppt/theme/theme20.xml" ContentType="application/vnd.openxmlformats-officedocument.theme+xml"/>
  <Override PartName="/ppt/tags/tag614.xml" ContentType="application/vnd.openxmlformats-officedocument.presentationml.tags+xml"/>
  <Override PartName="/ppt/tags/tag759.xml" ContentType="application/vnd.openxmlformats-officedocument.presentationml.tags+xml"/>
  <Override PartName="/ppt/tags/tag945.xml" ContentType="application/vnd.openxmlformats-officedocument.presentationml.tags+xml"/>
  <Override PartName="/ppt/tags/tag122.xml" ContentType="application/vnd.openxmlformats-officedocument.presentationml.tags+xml"/>
  <Override PartName="/ppt/tags/tag267.xml" ContentType="application/vnd.openxmlformats-officedocument.presentationml.tags+xml"/>
  <Override PartName="/ppt/tags/tag453.xml" ContentType="application/vnd.openxmlformats-officedocument.presentationml.tags+xml"/>
  <Override PartName="/ppt/slideLayouts/slideLayout175.xml" ContentType="application/vnd.openxmlformats-officedocument.presentationml.slideLayout+xml"/>
  <Override PartName="/ppt/tags/tag598.xml" ContentType="application/vnd.openxmlformats-officedocument.presentationml.tags+xml"/>
  <Override PartName="/ppt/tags/tag784.xml" ContentType="application/vnd.openxmlformats-officedocument.presentationml.tags+xml"/>
  <Override PartName="/ppt/tags/tag800.xml" ContentType="application/vnd.openxmlformats-officedocument.presentationml.tags+xml"/>
  <Override PartName="/customXml/itemProps1.xml" ContentType="application/vnd.openxmlformats-officedocument.customXmlProperties+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tags/tag292.xml" ContentType="application/vnd.openxmlformats-officedocument.presentationml.tags+xml"/>
  <Override PartName="/ppt/tags/tag529.xml" ContentType="application/vnd.openxmlformats-officedocument.presentationml.tags+xml"/>
  <Override PartName="/ppt/tags/tag970.xml" ContentType="application/vnd.openxmlformats-officedocument.presentationml.tags+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tags/tag368.xml" ContentType="application/vnd.openxmlformats-officedocument.presentationml.tags+xml"/>
  <Override PartName="/ppt/tags/tag715.xml" ContentType="application/vnd.openxmlformats-officedocument.presentationml.tags+xml"/>
  <Override PartName="/ppt/tags/tag67.xml" ContentType="application/vnd.openxmlformats-officedocument.presentationml.tags+xml"/>
  <Override PartName="/ppt/tags/tag223.xml" ContentType="application/vnd.openxmlformats-officedocument.presentationml.tags+xml"/>
  <Override PartName="/ppt/slideLayouts/slideLayout131.xml" ContentType="application/vnd.openxmlformats-officedocument.presentationml.slideLayout+xml"/>
  <Override PartName="/ppt/tags/tag554.xml" ContentType="application/vnd.openxmlformats-officedocument.presentationml.tags+xml"/>
  <Override PartName="/ppt/tags/tag699.xml" ContentType="application/vnd.openxmlformats-officedocument.presentationml.tags+xml"/>
  <Override PartName="/ppt/tags/tag885.xml" ContentType="application/vnd.openxmlformats-officedocument.presentationml.tags+xml"/>
  <Override PartName="/ppt/tags/tag901.xml" ContentType="application/vnd.openxmlformats-officedocument.presentationml.tags+xml"/>
  <Override PartName="/ppt/slideMasters/slideMaster15.xml" ContentType="application/vnd.openxmlformats-officedocument.presentationml.slideMaster+xml"/>
  <Override PartName="/ppt/slides/slide10.xml" ContentType="application/vnd.openxmlformats-officedocument.presentationml.slide+xml"/>
  <Override PartName="/ppt/tags/tag92.xml" ContentType="application/vnd.openxmlformats-officedocument.presentationml.tags+xml"/>
  <Override PartName="/ppt/tags/tag393.xml" ContentType="application/vnd.openxmlformats-officedocument.presentationml.tags+xml"/>
  <Override PartName="/ppt/slideLayouts/slideLayout207.xml" ContentType="application/vnd.openxmlformats-officedocument.presentationml.slideLayout+xml"/>
  <Override PartName="/ppt/tags/tag740.xml" ContentType="application/vnd.openxmlformats-officedocument.presentationml.tags+xml"/>
  <Override PartName="/ppt/tags/tag138.xml" ContentType="application/vnd.openxmlformats-officedocument.presentationml.tags+xml"/>
  <Override PartName="/ppt/tags/tag324.xml" ContentType="application/vnd.openxmlformats-officedocument.presentationml.tags+xml"/>
  <Override PartName="/ppt/tags/tag469.xml" ContentType="application/vnd.openxmlformats-officedocument.presentationml.tags+xml"/>
  <Override PartName="/ppt/tags/tag816.xml" ContentType="application/vnd.openxmlformats-officedocument.presentationml.tags+xml"/>
  <Override PartName="/ppt/tags/tag23.xml" ContentType="application/vnd.openxmlformats-officedocument.presentationml.tags+xml"/>
  <Override PartName="/ppt/tags/tag163.xml" ContentType="application/vnd.openxmlformats-officedocument.presentationml.tags+xml"/>
  <Override PartName="/ppt/tags/tag510.xml" ContentType="application/vnd.openxmlformats-officedocument.presentationml.tags+xml"/>
  <Override PartName="/ppt/tags/tag655.xml" ContentType="application/vnd.openxmlformats-officedocument.presentationml.tags+xml"/>
  <Override PartName="/ppt/slideLayouts/slideLayout232.xml" ContentType="application/vnd.openxmlformats-officedocument.presentationml.slideLayout+xml"/>
  <Override PartName="/ppt/tags/tag841.xml" ContentType="application/vnd.openxmlformats-officedocument.presentationml.tags+xml"/>
  <Override PartName="/ppt/tags/tag9.xml" ContentType="application/vnd.openxmlformats-officedocument.presentationml.tags+xml"/>
  <Override PartName="/ppt/slideLayouts/slideLayout69.xml" ContentType="application/vnd.openxmlformats-officedocument.presentationml.slideLayout+xml"/>
  <Override PartName="/ppt/tags/tag494.xml" ContentType="application/vnd.openxmlformats-officedocument.presentationml.tags+xml"/>
  <Override PartName="/ppt/tags/tag680.xml" ContentType="application/vnd.openxmlformats-officedocument.presentationml.tags+xml"/>
  <Override PartName="/ppt/tags/tag917.xml" ContentType="application/vnd.openxmlformats-officedocument.presentationml.tags+xml"/>
  <Override PartName="/ppt/diagrams/quickStyle7.xml" ContentType="application/vnd.openxmlformats-officedocument.drawingml.diagramStyle+xml"/>
  <Default Extension="bin" ContentType="application/vnd.openxmlformats-officedocument.oleObject"/>
  <Override PartName="/ppt/tags/tag239.xml" ContentType="application/vnd.openxmlformats-officedocument.presentationml.tags+xml"/>
  <Override PartName="/ppt/tags/tag425.xml" ContentType="application/vnd.openxmlformats-officedocument.presentationml.tags+xml"/>
  <Override PartName="/ppt/slideLayouts/slideLayout147.xml" ContentType="application/vnd.openxmlformats-officedocument.presentationml.slideLayout+xml"/>
  <Override PartName="/ppt/tags/tag756.xml" ContentType="application/vnd.openxmlformats-officedocument.presentationml.tags+xml"/>
  <Override PartName="/ppt/slides/slide26.xml" ContentType="application/vnd.openxmlformats-officedocument.presentationml.slide+xml"/>
  <Override PartName="/ppt/tags/tag264.xml" ContentType="application/vnd.openxmlformats-officedocument.presentationml.tags+xml"/>
  <Override PartName="/ppt/slideLayouts/slideLayout94.xml" ContentType="application/vnd.openxmlformats-officedocument.presentationml.slideLayout+xml"/>
  <Override PartName="/ppt/tags/tag595.xml" ContentType="application/vnd.openxmlformats-officedocument.presentationml.tags+xml"/>
  <Override PartName="/ppt/tags/tag611.xml" ContentType="application/vnd.openxmlformats-officedocument.presentationml.tags+xml"/>
  <Override PartName="/ppt/tags/tag942.xml" ContentType="application/vnd.openxmlformats-officedocument.presentationml.tags+xml"/>
  <Override PartName="/ppt/slides/slide1.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Layouts/slideLayout25.xml" ContentType="application/vnd.openxmlformats-officedocument.presentationml.slideLayout+xml"/>
  <Override PartName="/ppt/tags/tag450.xml" ContentType="application/vnd.openxmlformats-officedocument.presentationml.tags+xml"/>
  <Override PartName="/ppt/slideLayouts/slideLayout172.xml" ContentType="application/vnd.openxmlformats-officedocument.presentationml.slideLayout+xml"/>
  <Override PartName="/ppt/tags/tag781.xml" ContentType="application/vnd.openxmlformats-officedocument.presentationml.tags+xml"/>
  <Override PartName="/ppt/tags/tag179.xml" ContentType="application/vnd.openxmlformats-officedocument.presentationml.tags+xml"/>
  <Override PartName="/ppt/slideLayouts/slideLayout103.xml" ContentType="application/vnd.openxmlformats-officedocument.presentationml.slideLayout+xml"/>
  <Override PartName="/ppt/tags/tag526.xml" ContentType="application/vnd.openxmlformats-officedocument.presentationml.tags+xml"/>
  <Override PartName="/ppt/tags/tag712.xml" ContentType="application/vnd.openxmlformats-officedocument.presentationml.tags+xml"/>
  <Override PartName="/ppt/tags/tag857.xml" ContentType="application/vnd.openxmlformats-officedocument.presentationml.tags+xml"/>
  <Override PartName="/ppt/slideLayouts/slideLayout248.xml" ContentType="application/vnd.openxmlformats-officedocument.presentationml.slideLayout+xml"/>
  <Override PartName="/ppt/tags/tag64.xml" ContentType="application/vnd.openxmlformats-officedocument.presentationml.tags+xml"/>
  <Override PartName="/ppt/slideLayouts/slideLayout50.xml" ContentType="application/vnd.openxmlformats-officedocument.presentationml.slideLayout+xml"/>
  <Override PartName="/ppt/tags/tag220.xml" ContentType="application/vnd.openxmlformats-officedocument.presentationml.tags+xml"/>
  <Override PartName="/ppt/tags/tag365.xml" ContentType="application/vnd.openxmlformats-officedocument.presentationml.tags+xml"/>
  <Override PartName="/ppt/tags/tag551.xml" ContentType="application/vnd.openxmlformats-officedocument.presentationml.tags+xml"/>
  <Override PartName="/ppt/tags/tag696.xml" ContentType="application/vnd.openxmlformats-officedocument.presentationml.tags+xml"/>
  <Override PartName="/ppt/slideMasters/slideMaster12.xml" ContentType="application/vnd.openxmlformats-officedocument.presentationml.slideMaster+xml"/>
  <Default Extension="gif" ContentType="image/gif"/>
  <Override PartName="/ppt/tags/tag390.xml" ContentType="application/vnd.openxmlformats-officedocument.presentationml.tags+xml"/>
  <Override PartName="/ppt/tags/tag882.xml" ContentType="application/vnd.openxmlformats-officedocument.presentationml.tags+xml"/>
  <Override PartName="/ppt/theme/theme33.xml" ContentType="application/vnd.openxmlformats-officedocument.theme+xml"/>
  <Override PartName="/ppt/notesSlides/notesSlide8.xml" ContentType="application/vnd.openxmlformats-officedocument.presentationml.notesSlide+xml"/>
  <Override PartName="/ppt/tags/tag135.xml" ContentType="application/vnd.openxmlformats-officedocument.presentationml.tags+xml"/>
  <Override PartName="/ppt/tags/tag627.xml" ContentType="application/vnd.openxmlformats-officedocument.presentationml.tags+xml"/>
  <Override PartName="/ppt/slideLayouts/slideLayout188.xml" ContentType="application/vnd.openxmlformats-officedocument.presentationml.slideLayout+xml"/>
  <Override PartName="/ppt/slideLayouts/slideLayout204.xml" ContentType="application/vnd.openxmlformats-officedocument.presentationml.slideLayout+xml"/>
  <Override PartName="/ppt/tags/tag813.xml" ContentType="application/vnd.openxmlformats-officedocument.presentationml.tags+xml"/>
  <Override PartName="/ppt/tags/tag958.xml" ContentType="application/vnd.openxmlformats-officedocument.presentationml.tags+xml"/>
  <Override PartName="/ppt/diagrams/quickStyle10.xml" ContentType="application/vnd.openxmlformats-officedocument.drawingml.diagramStyle+xml"/>
  <Override PartName="/ppt/handoutMasters/handoutMaster1.xml" ContentType="application/vnd.openxmlformats-officedocument.presentationml.handoutMaster+xml"/>
  <Override PartName="/ppt/tags/tag20.xml" ContentType="application/vnd.openxmlformats-officedocument.presentationml.tags+xml"/>
  <Override PartName="/ppt/tags/tag321.xml" ContentType="application/vnd.openxmlformats-officedocument.presentationml.tags+xml"/>
  <Override PartName="/ppt/tags/tag466.xml" ContentType="application/vnd.openxmlformats-officedocument.presentationml.tags+xml"/>
  <Override PartName="/ppt/tags/tag652.xml" ContentType="application/vnd.openxmlformats-officedocument.presentationml.tags+xml"/>
  <Override PartName="/ppt/tags/tag797.xml" ContentType="application/vnd.openxmlformats-officedocument.presentationml.tags+xml"/>
  <Override PartName="/ppt/tags/tag6.xml" ContentType="application/vnd.openxmlformats-officedocument.presentationml.tags+xml"/>
  <Override PartName="/ppt/slideLayouts/slideLayout66.xml" ContentType="application/vnd.openxmlformats-officedocument.presentationml.slideLayout+xml"/>
  <Override PartName="/ppt/tags/tag160.xml" ContentType="application/vnd.openxmlformats-officedocument.presentationml.tags+xml"/>
  <Override PartName="/ppt/slideLayouts/slideLayout119.xml" ContentType="application/vnd.openxmlformats-officedocument.presentationml.slideLayout+xml"/>
  <Override PartName="/ppt/tags/tag491.xml" ContentType="application/vnd.openxmlformats-officedocument.presentationml.tags+xml"/>
  <Override PartName="/ppt/tags/tag728.xml" ContentType="application/vnd.openxmlformats-officedocument.presentationml.tags+xml"/>
  <Override PartName="/ppt/diagrams/quickStyle4.xml" ContentType="application/vnd.openxmlformats-officedocument.drawingml.diagramStyle+xml"/>
  <Override PartName="/ppt/tags/tag236.xml" ContentType="application/vnd.openxmlformats-officedocument.presentationml.tags+xml"/>
  <Override PartName="/ppt/tags/tag567.xml" ContentType="application/vnd.openxmlformats-officedocument.presentationml.tags+xml"/>
  <Override PartName="/ppt/tags/tag898.xml" ContentType="application/vnd.openxmlformats-officedocument.presentationml.tags+xml"/>
  <Override PartName="/ppt/tags/tag914.xml" ContentType="application/vnd.openxmlformats-officedocument.presentationml.tags+xml"/>
  <Override PartName="/ppt/slideMasters/slideMaster28.xml" ContentType="application/vnd.openxmlformats-officedocument.presentationml.slideMaster+xml"/>
  <Override PartName="/ppt/slideLayouts/slideLayout91.xml" ContentType="application/vnd.openxmlformats-officedocument.presentationml.slideLayout+xml"/>
  <Override PartName="/ppt/tags/tag422.xml" ContentType="application/vnd.openxmlformats-officedocument.presentationml.tags+xml"/>
  <Override PartName="/ppt/slideLayouts/slideLayout144.xml" ContentType="application/vnd.openxmlformats-officedocument.presentationml.slideLayout+xml"/>
  <Override PartName="/ppt/tags/tag753.xml" ContentType="application/vnd.openxmlformats-officedocument.presentationml.tags+xml"/>
  <Override PartName="/ppt/slides/slide23.xml" ContentType="application/vnd.openxmlformats-officedocument.presentationml.slide+xml"/>
  <Override PartName="/ppt/slideLayouts/slideLayout22.xml" ContentType="application/vnd.openxmlformats-officedocument.presentationml.slideLayout+xml"/>
  <Override PartName="/ppt/tags/tag261.xml" ContentType="application/vnd.openxmlformats-officedocument.presentationml.tags+xml"/>
  <Override PartName="/ppt/tags/tag592.xml" ContentType="application/vnd.openxmlformats-officedocument.presentationml.tags+xml"/>
  <Override PartName="/ppt/tags/tag829.xml" ContentType="application/vnd.openxmlformats-officedocument.presentationml.tags+xml"/>
  <Override PartName="/ppt/diagrams/layout7.xml" ContentType="application/vnd.openxmlformats-officedocument.drawingml.diagramLayout+xml"/>
  <Override PartName="/ppt/tags/tag36.xml" ContentType="application/vnd.openxmlformats-officedocument.presentationml.tags+xml"/>
  <Override PartName="/ppt/tags/tag337.xml" ContentType="application/vnd.openxmlformats-officedocument.presentationml.tags+xml"/>
  <Override PartName="/ppt/tags/tag523.xml" ContentType="application/vnd.openxmlformats-officedocument.presentationml.tags+xml"/>
  <Override PartName="/ppt/tags/tag668.xml" ContentType="application/vnd.openxmlformats-officedocument.presentationml.tags+xml"/>
  <Override PartName="/ppt/tags/tag854.xml" ContentType="application/vnd.openxmlformats-officedocument.presentationml.tags+xml"/>
  <Override PartName="/ppt/slideLayouts/slideLayout245.xml" ContentType="application/vnd.openxmlformats-officedocument.presentationml.slideLayout+xml"/>
  <Override PartName="/ppt/tags/tag61.xml" ContentType="application/vnd.openxmlformats-officedocument.presentationml.tags+xml"/>
  <Override PartName="/ppt/tags/tag176.xml" ContentType="application/vnd.openxmlformats-officedocument.presentationml.tags+xml"/>
  <Override PartName="/ppt/slideLayouts/slideLayout100.xml" ContentType="application/vnd.openxmlformats-officedocument.presentationml.slideLayout+xml"/>
  <Override PartName="/ppt/tags/tag362.xml" ContentType="application/vnd.openxmlformats-officedocument.presentationml.tags+xml"/>
  <Override PartName="/ppt/tags/tag693.xml" ContentType="application/vnd.openxmlformats-officedocument.presentationml.tags+xml"/>
  <Override PartName="/ppt/diagrams/drawing9.xml" ContentType="application/vnd.ms-office.drawingml.diagramDrawing+xml"/>
  <Override PartName="/ppt/tags/tag107.xml" ContentType="application/vnd.openxmlformats-officedocument.presentationml.tags+xml"/>
  <Override PartName="/ppt/tags/tag438.xml" ContentType="application/vnd.openxmlformats-officedocument.presentationml.tags+xml"/>
  <Override PartName="/ppt/tags/tag277.xml" ContentType="application/vnd.openxmlformats-officedocument.presentationml.tags+xml"/>
  <Override PartName="/ppt/tags/tag624.xml" ContentType="application/vnd.openxmlformats-officedocument.presentationml.tags+xml"/>
  <Override PartName="/ppt/slideLayouts/slideLayout201.xml" ContentType="application/vnd.openxmlformats-officedocument.presentationml.slideLayout+xml"/>
  <Override PartName="/ppt/tags/tag769.xml" ContentType="application/vnd.openxmlformats-officedocument.presentationml.tags+xml"/>
  <Override PartName="/ppt/theme/theme30.xml" ContentType="application/vnd.openxmlformats-officedocument.theme+xml"/>
  <Override PartName="/ppt/tags/tag955.xml" ContentType="application/vnd.openxmlformats-officedocument.presentationml.tags+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tags/tag132.xml" ContentType="application/vnd.openxmlformats-officedocument.presentationml.tags+xml"/>
  <Override PartName="/ppt/tags/tag463.xml" ContentType="application/vnd.openxmlformats-officedocument.presentationml.tags+xml"/>
  <Override PartName="/ppt/slideLayouts/slideLayout185.xml" ContentType="application/vnd.openxmlformats-officedocument.presentationml.slideLayout+xml"/>
  <Override PartName="/ppt/tags/tag794.xml" ContentType="application/vnd.openxmlformats-officedocument.presentationml.tags+xml"/>
  <Override PartName="/ppt/tags/tag810.xml" ContentType="application/vnd.openxmlformats-officedocument.presentationml.tags+xml"/>
  <Override PartName="/ppt/tags/tag208.xml" ContentType="application/vnd.openxmlformats-officedocument.presentationml.tags+xml"/>
  <Override PartName="/ppt/slideLayouts/slideLayout116.xml" ContentType="application/vnd.openxmlformats-officedocument.presentationml.slideLayout+xml"/>
  <Override PartName="/ppt/tags/tag539.xml" ContentType="application/vnd.openxmlformats-officedocument.presentationml.tags+xml"/>
  <Override PartName="/ppt/tags/tag3.xml" ContentType="application/vnd.openxmlformats-officedocument.presentationml.tags+xml"/>
  <Override PartName="/ppt/tags/tag77.xml" ContentType="application/vnd.openxmlformats-officedocument.presentationml.tags+xml"/>
  <Override PartName="/ppt/slideLayouts/slideLayout63.xml" ContentType="application/vnd.openxmlformats-officedocument.presentationml.slideLayout+xml"/>
  <Override PartName="/ppt/tags/tag233.xml" ContentType="application/vnd.openxmlformats-officedocument.presentationml.tags+xml"/>
  <Override PartName="/ppt/tags/tag378.xml" ContentType="application/vnd.openxmlformats-officedocument.presentationml.tags+xml"/>
  <Override PartName="/ppt/tags/tag725.xml" ContentType="application/vnd.openxmlformats-officedocument.presentationml.tags+xml"/>
  <Override PartName="/ppt/tags/tag911.xml" ContentType="application/vnd.openxmlformats-officedocument.presentationml.tags+xml"/>
  <Override PartName="/ppt/diagrams/quickStyle1.xml" ContentType="application/vnd.openxmlformats-officedocument.drawingml.diagramStyle+xml"/>
  <Override PartName="/ppt/slideMasters/slideMaster25.xml" ContentType="application/vnd.openxmlformats-officedocument.presentationml.slideMaster+xml"/>
  <Override PartName="/ppt/slideLayouts/slideLayout141.xml" ContentType="application/vnd.openxmlformats-officedocument.presentationml.slideLayout+xml"/>
  <Override PartName="/ppt/tags/tag564.xml" ContentType="application/vnd.openxmlformats-officedocument.presentationml.tags+xml"/>
  <Override PartName="/ppt/tags/tag750.xml" ContentType="application/vnd.openxmlformats-officedocument.presentationml.tags+xml"/>
  <Override PartName="/ppt/tags/tag895.xml" ContentType="application/vnd.openxmlformats-officedocument.presentationml.tags+xml"/>
  <Override PartName="/ppt/slides/slide20.xml" ContentType="application/vnd.openxmlformats-officedocument.presentationml.slide+xml"/>
  <Override PartName="/ppt/tags/tag309.xml" ContentType="application/vnd.openxmlformats-officedocument.presentationml.tags+xml"/>
  <Override PartName="/ppt/slideLayouts/slideLayout217.xml" ContentType="application/vnd.openxmlformats-officedocument.presentationml.slideLayout+xml"/>
  <Override PartName="/ppt/tags/tag826.xml" ContentType="application/vnd.openxmlformats-officedocument.presentationml.tags+xml"/>
  <Override PartName="/ppt/diagrams/layout4.xml" ContentType="application/vnd.openxmlformats-officedocument.drawingml.diagramLayout+xml"/>
  <Override PartName="/ppt/tags/tag33.xml" ContentType="application/vnd.openxmlformats-officedocument.presentationml.tags+xml"/>
  <Override PartName="/ppt/tags/tag148.xml" ContentType="application/vnd.openxmlformats-officedocument.presentationml.tags+xml"/>
  <Override PartName="/ppt/tags/tag334.xml" ContentType="application/vnd.openxmlformats-officedocument.presentationml.tags+xml"/>
  <Override PartName="/ppt/tags/tag479.xml" ContentType="application/vnd.openxmlformats-officedocument.presentationml.tags+xml"/>
  <Override PartName="/ppt/tags/tag665.xml" ContentType="application/vnd.openxmlformats-officedocument.presentationml.tags+xml"/>
  <Override PartName="/ppt/tags/tag173.xml" ContentType="application/vnd.openxmlformats-officedocument.presentationml.tags+xml"/>
  <Override PartName="/ppt/tags/tag520.xml" ContentType="application/vnd.openxmlformats-officedocument.presentationml.tags+xml"/>
  <Override PartName="/ppt/tags/tag851.xml" ContentType="application/vnd.openxmlformats-officedocument.presentationml.tags+xml"/>
  <Override PartName="/ppt/slideLayouts/slideLayout242.xml" ContentType="application/vnd.openxmlformats-officedocument.presentationml.slideLayout+xml"/>
  <Override PartName="/ppt/diagrams/drawing6.xml" ContentType="application/vnd.ms-office.drawingml.diagramDrawing+xml"/>
  <Override PartName="/ppt/slideLayouts/slideLayout79.xml" ContentType="application/vnd.openxmlformats-officedocument.presentationml.slideLayout+xml"/>
  <Override PartName="/ppt/tags/tag249.xml" ContentType="application/vnd.openxmlformats-officedocument.presentationml.tags+xml"/>
  <Override PartName="/ppt/tags/tag690.xml" ContentType="application/vnd.openxmlformats-officedocument.presentationml.tags+xml"/>
  <Override PartName="/ppt/tags/tag927.xml" ContentType="application/vnd.openxmlformats-officedocument.presentationml.tags+xml"/>
  <Override PartName="/ppt/tags/tag104.xml" ContentType="application/vnd.openxmlformats-officedocument.presentationml.tags+xml"/>
  <Override PartName="/ppt/tags/tag435.xml" ContentType="application/vnd.openxmlformats-officedocument.presentationml.tags+xml"/>
  <Override PartName="/ppt/slideLayouts/slideLayout157.xml" ContentType="application/vnd.openxmlformats-officedocument.presentationml.slideLayout+xml"/>
  <Override PartName="/ppt/tags/tag621.xml" ContentType="application/vnd.openxmlformats-officedocument.presentationml.tags+xml"/>
  <Override PartName="/ppt/tags/tag766.xml" ContentType="application/vnd.openxmlformats-officedocument.presentationml.tags+xml"/>
  <Override PartName="/ppt/notesSlides/notesSlide2.xml" ContentType="application/vnd.openxmlformats-officedocument.presentationml.notesSlide+xml"/>
  <Override PartName="/ppt/tags/tag274.xml" ContentType="application/vnd.openxmlformats-officedocument.presentationml.tags+xml"/>
  <Override PartName="/ppt/tags/tag460.xml" ContentType="application/vnd.openxmlformats-officedocument.presentationml.tags+xml"/>
  <Override PartName="/ppt/slideLayouts/slideLayout182.xml" ContentType="application/vnd.openxmlformats-officedocument.presentationml.slideLayout+xml"/>
  <Override PartName="/ppt/tags/tag952.xml" ContentType="application/vnd.openxmlformats-officedocument.presentationml.tags+xml"/>
  <Override PartName="/ppt/tags/tag49.xml" ContentType="application/vnd.openxmlformats-officedocument.presentationml.tags+xml"/>
  <Override PartName="/ppt/slideLayouts/slideLayout35.xml" ContentType="application/vnd.openxmlformats-officedocument.presentationml.slideLayout+xml"/>
  <Override PartName="/ppt/tags/tag205.xml" ContentType="application/vnd.openxmlformats-officedocument.presentationml.tags+xml"/>
  <Override PartName="/ppt/tags/tag791.xml" ContentType="application/vnd.openxmlformats-officedocument.presentationml.tags+xml"/>
  <Override PartName="/ppt/slideLayouts/slideLayout258.xml" ContentType="application/vnd.openxmlformats-officedocument.presentationml.slideLayout+xml"/>
  <Override PartName="/ppt/slideLayouts/slideLayout60.xml" ContentType="application/vnd.openxmlformats-officedocument.presentationml.slideLayout+xml"/>
  <Override PartName="/ppt/tags/tag189.xml" ContentType="application/vnd.openxmlformats-officedocument.presentationml.tags+xml"/>
  <Override PartName="/ppt/slideLayouts/slideLayout113.xml" ContentType="application/vnd.openxmlformats-officedocument.presentationml.slideLayout+xml"/>
  <Override PartName="/ppt/theme/theme18.xml" ContentType="application/vnd.openxmlformats-officedocument.theme+xml"/>
  <Override PartName="/ppt/tags/tag536.xml" ContentType="application/vnd.openxmlformats-officedocument.presentationml.tags+xml"/>
  <Override PartName="/ppt/tags/tag722.xml" ContentType="application/vnd.openxmlformats-officedocument.presentationml.tags+xml"/>
  <Override PartName="/ppt/tags/tag867.xml" ContentType="application/vnd.openxmlformats-officedocument.presentationml.tags+xml"/>
  <Override PartName="/ppt/tableStyles.xml" ContentType="application/vnd.openxmlformats-officedocument.presentationml.tableStyles+xml"/>
  <Override PartName="/ppt/tags/tag74.xml" ContentType="application/vnd.openxmlformats-officedocument.presentationml.tags+xml"/>
  <Override PartName="/ppt/tags/tag230.xml" ContentType="application/vnd.openxmlformats-officedocument.presentationml.tags+xml"/>
  <Override PartName="/ppt/tags/tag375.xml" ContentType="application/vnd.openxmlformats-officedocument.presentationml.tags+xml"/>
  <Override PartName="/ppt/tags/tag561.xml" ContentType="application/vnd.openxmlformats-officedocument.presentationml.tags+xml"/>
  <Override PartName="/ppt/tags/tag892.xml" ContentType="application/vnd.openxmlformats-officedocument.presentationml.tags+xml"/>
  <Override PartName="/ppt/slideMasters/slideMaster22.xml" ContentType="application/vnd.openxmlformats-officedocument.presentationml.slideMaster+xml"/>
  <Override PartName="/ppt/tags/tag306.xml" ContentType="application/vnd.openxmlformats-officedocument.presentationml.tags+xml"/>
  <Override PartName="/ppt/tags/tag637.xml" ContentType="application/vnd.openxmlformats-officedocument.presentationml.tags+xml"/>
  <Override PartName="/ppt/tags/tag968.xml" ContentType="application/vnd.openxmlformats-officedocument.presentationml.tags+xml"/>
  <Override PartName="/ppt/tags/tag145.xml" ContentType="application/vnd.openxmlformats-officedocument.presentationml.tags+xml"/>
  <Override PartName="/ppt/tags/tag476.xml" ContentType="application/vnd.openxmlformats-officedocument.presentationml.tags+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tags/tag823.xml" ContentType="application/vnd.openxmlformats-officedocument.presentationml.tags+xml"/>
  <Override PartName="/ppt/diagrams/layout1.xml" ContentType="application/vnd.openxmlformats-officedocument.drawingml.diagramLayout+xml"/>
  <Override PartName="/ppt/tags/tag30.xml" ContentType="application/vnd.openxmlformats-officedocument.presentationml.tags+xml"/>
  <Override PartName="/ppt/tags/tag331.xml" ContentType="application/vnd.openxmlformats-officedocument.presentationml.tags+xml"/>
  <Override PartName="/ppt/tags/tag662.xml" ContentType="application/vnd.openxmlformats-officedocument.presentationml.tags+xml"/>
  <Override PartName="/ppt/tags/tag170.xml" ContentType="application/vnd.openxmlformats-officedocument.presentationml.tags+xml"/>
  <Override PartName="/ppt/slideLayouts/slideLayout76.xml" ContentType="application/vnd.openxmlformats-officedocument.presentationml.slideLayout+xml"/>
  <Override PartName="/ppt/tags/tag407.xml" ContentType="application/vnd.openxmlformats-officedocument.presentationml.tags+xml"/>
  <Override PartName="/ppt/slideLayouts/slideLayout129.xml" ContentType="application/vnd.openxmlformats-officedocument.presentationml.slideLayout+xml"/>
  <Override PartName="/ppt/tags/tag738.xml" ContentType="application/vnd.openxmlformats-officedocument.presentationml.tags+xml"/>
  <Override PartName="/ppt/diagrams/drawing3.xml" ContentType="application/vnd.ms-office.drawingml.diagramDrawing+xml"/>
  <Override PartName="/ppt/tags/tag101.xml" ContentType="application/vnd.openxmlformats-officedocument.presentationml.tags+xml"/>
  <Override PartName="/ppt/tags/tag246.xml" ContentType="application/vnd.openxmlformats-officedocument.presentationml.tags+xml"/>
  <Override PartName="/ppt/tags/tag432.xml" ContentType="application/vnd.openxmlformats-officedocument.presentationml.tags+xml"/>
  <Override PartName="/ppt/slideLayouts/slideLayout154.xml" ContentType="application/vnd.openxmlformats-officedocument.presentationml.slideLayout+xml"/>
  <Override PartName="/ppt/tags/tag577.xml" ContentType="application/vnd.openxmlformats-officedocument.presentationml.tags+xml"/>
  <Override PartName="/ppt/tags/tag924.xml" ContentType="application/vnd.openxmlformats-officedocument.presentationml.tags+xml"/>
  <Override PartName="/ppt/tags/tag271.xml" ContentType="application/vnd.openxmlformats-officedocument.presentationml.tags+xml"/>
  <Override PartName="/ppt/tags/tag508.xml" ContentType="application/vnd.openxmlformats-officedocument.presentationml.tags+xml"/>
  <Override PartName="/ppt/tags/tag763.xml" ContentType="application/vnd.openxmlformats-officedocument.presentationml.tags+xml"/>
  <Override PartName="/ppt/slideLayouts/slideLayout32.xml" ContentType="application/vnd.openxmlformats-officedocument.presentationml.slideLayout+xml"/>
  <Override PartName="/ppt/tags/tag347.xml" ContentType="application/vnd.openxmlformats-officedocument.presentationml.tags+xml"/>
  <Override PartName="/ppt/tags/tag839.xml" ContentType="application/vnd.openxmlformats-officedocument.presentationml.tags+xml"/>
  <Override PartName="/ppt/tags/tag46.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slideLayouts/slideLayout110.xml" ContentType="application/vnd.openxmlformats-officedocument.presentationml.slideLayout+xml"/>
  <Override PartName="/ppt/tags/tag533.xml" ContentType="application/vnd.openxmlformats-officedocument.presentationml.tags+xml"/>
  <Override PartName="/ppt/tags/tag678.xml" ContentType="application/vnd.openxmlformats-officedocument.presentationml.tags+xml"/>
  <Override PartName="/ppt/tags/tag864.xml" ContentType="application/vnd.openxmlformats-officedocument.presentationml.tags+xml"/>
  <Override PartName="/ppt/slideLayouts/slideLayout255.xml" ContentType="application/vnd.openxmlformats-officedocument.presentationml.slideLayout+xml"/>
  <Override PartName="/ppt/diagrams/data7.xml" ContentType="application/vnd.openxmlformats-officedocument.drawingml.diagramData+xml"/>
  <Override PartName="/ppt/diagrams/colors9.xml" ContentType="application/vnd.openxmlformats-officedocument.drawingml.diagramColors+xml"/>
  <Override PartName="/ppt/tags/tag71.xml" ContentType="application/vnd.openxmlformats-officedocument.presentationml.tags+xml"/>
  <Override PartName="/ppt/tags/tag372.xml" ContentType="application/vnd.openxmlformats-officedocument.presentationml.tags+xml"/>
  <Override PartName="/ppt/theme/theme15.xml" ContentType="application/vnd.openxmlformats-officedocument.theme+xml"/>
  <Override PartName="/ppt/tags/tag609.xml" ContentType="application/vnd.openxmlformats-officedocument.presentationml.tags+xml"/>
  <Override PartName="/ppt/tags/tag117.xml" ContentType="application/vnd.openxmlformats-officedocument.presentationml.tags+xml"/>
  <Override PartName="/ppt/tags/tag448.xml" ContentType="application/vnd.openxmlformats-officedocument.presentationml.tags+xml"/>
  <Override PartName="/ppt/tags/tag779.xml" ContentType="application/vnd.openxmlformats-officedocument.presentationml.tags+xml"/>
  <Override PartName="/ppt/theme/theme7.xml" ContentType="application/vnd.openxmlformats-officedocument.theme+xml"/>
  <Override PartName="/ppt/tags/tag142.xml" ContentType="application/vnd.openxmlformats-officedocument.presentationml.tags+xml"/>
  <Override PartName="/ppt/tags/tag287.xml" ContentType="application/vnd.openxmlformats-officedocument.presentationml.tags+xml"/>
  <Override PartName="/ppt/tags/tag303.xml" ContentType="application/vnd.openxmlformats-officedocument.presentationml.tags+xml"/>
  <Override PartName="/ppt/tags/tag634.xml" ContentType="application/vnd.openxmlformats-officedocument.presentationml.tags+xml"/>
  <Override PartName="/ppt/slideLayouts/slideLayout211.xml" ContentType="application/vnd.openxmlformats-officedocument.presentationml.slideLayout+xml"/>
  <Override PartName="/ppt/tags/tag820.xml" ContentType="application/vnd.openxmlformats-officedocument.presentationml.tags+xml"/>
  <Override PartName="/ppt/tags/tag965.xml" ContentType="application/vnd.openxmlformats-officedocument.presentationml.tags+xml"/>
  <Override PartName="/ppt/slideLayouts/slideLayout48.xml" ContentType="application/vnd.openxmlformats-officedocument.presentationml.slideLayout+xml"/>
  <Override PartName="/ppt/tags/tag473.xml" ContentType="application/vnd.openxmlformats-officedocument.presentationml.tags+xml"/>
  <Override PartName="/ppt/slideLayouts/slideLayout195.xml" ContentType="application/vnd.openxmlformats-officedocument.presentationml.slideLayout+xml"/>
  <Override PartName="/ppt/tags/tag218.xml" ContentType="application/vnd.openxmlformats-officedocument.presentationml.tags+xml"/>
  <Override PartName="/ppt/tags/tag404.xml" ContentType="application/vnd.openxmlformats-officedocument.presentationml.tags+xml"/>
  <Override PartName="/ppt/slideLayouts/slideLayout126.xml" ContentType="application/vnd.openxmlformats-officedocument.presentationml.slideLayout+xml"/>
  <Override PartName="/ppt/tags/tag549.xml" ContentType="application/vnd.openxmlformats-officedocument.presentationml.tags+xml"/>
  <Override PartName="/ppt/tags/tag735.xml" ContentType="application/vnd.openxmlformats-officedocument.presentationml.tags+xml"/>
  <Override PartName="/ppt/tags/tag87.xml" ContentType="application/vnd.openxmlformats-officedocument.presentationml.tags+xml"/>
  <Override PartName="/ppt/slideLayouts/slideLayout73.xml" ContentType="application/vnd.openxmlformats-officedocument.presentationml.slideLayout+xml"/>
  <Override PartName="/ppt/tags/tag243.xml" ContentType="application/vnd.openxmlformats-officedocument.presentationml.tags+xml"/>
  <Override PartName="/ppt/tags/tag388.xml" ContentType="application/vnd.openxmlformats-officedocument.presentationml.tags+xml"/>
  <Override PartName="/ppt/tags/tag574.xml" ContentType="application/vnd.openxmlformats-officedocument.presentationml.tags+xml"/>
  <Override PartName="/ppt/tags/tag921.xml" ContentType="application/vnd.openxmlformats-officedocument.presentationml.tags+xml"/>
  <Override PartName="/ppt/tags/tag319.xml" ContentType="application/vnd.openxmlformats-officedocument.presentationml.tags+xml"/>
  <Override PartName="/ppt/slideLayouts/slideLayout151.xml" ContentType="application/vnd.openxmlformats-officedocument.presentationml.slideLayout+xml"/>
  <Override PartName="/ppt/tags/tag760.xml" ContentType="application/vnd.openxmlformats-officedocument.presentationml.tags+xml"/>
  <Override PartName="/ppt/tags/tag18.xml" ContentType="application/vnd.openxmlformats-officedocument.presentationml.tags+xml"/>
  <Override PartName="/ppt/tags/tag158.xml" ContentType="application/vnd.openxmlformats-officedocument.presentationml.tags+xml"/>
  <Override PartName="/ppt/tags/tag505.xml" ContentType="application/vnd.openxmlformats-officedocument.presentationml.tags+xml"/>
  <Override PartName="/ppt/slideLayouts/slideLayout227.xml" ContentType="application/vnd.openxmlformats-officedocument.presentationml.slideLayout+xml"/>
  <Override PartName="/ppt/tags/tag836.xml" ContentType="application/vnd.openxmlformats-officedocument.presentationml.tags+xml"/>
  <Override PartName="/ppt/tags/tag43.xml" ContentType="application/vnd.openxmlformats-officedocument.presentationml.tags+xml"/>
  <Override PartName="/ppt/tags/tag344.xml" ContentType="application/vnd.openxmlformats-officedocument.presentationml.tags+xml"/>
  <Override PartName="/ppt/tags/tag489.xml" ContentType="application/vnd.openxmlformats-officedocument.presentationml.tags+xml"/>
  <Override PartName="/ppt/tags/tag530.xml" ContentType="application/vnd.openxmlformats-officedocument.presentationml.tags+xml"/>
  <Override PartName="/ppt/tags/tag675.xml" ContentType="application/vnd.openxmlformats-officedocument.presentationml.tags+xml"/>
  <Override PartName="/ppt/slideLayouts/slideLayout252.xml" ContentType="application/vnd.openxmlformats-officedocument.presentationml.slideLayout+xml"/>
  <Override PartName="/ppt/diagrams/data4.xml" ContentType="application/vnd.openxmlformats-officedocument.drawingml.diagramData+xml"/>
  <Override PartName="/ppt/tags/tag183.xml" ContentType="application/vnd.openxmlformats-officedocument.presentationml.tags+xml"/>
  <Override PartName="/ppt/slideLayouts/slideLayout89.xml" ContentType="application/vnd.openxmlformats-officedocument.presentationml.slideLayout+xml"/>
  <Override PartName="/ppt/theme/theme12.xml" ContentType="application/vnd.openxmlformats-officedocument.theme+xml"/>
  <Override PartName="/ppt/tags/tag861.xml" ContentType="application/vnd.openxmlformats-officedocument.presentationml.tags+xml"/>
  <Override PartName="/ppt/diagrams/colors6.xml" ContentType="application/vnd.openxmlformats-officedocument.drawingml.diagramColors+xml"/>
  <Override PartName="/ppt/tags/tag114.xml" ContentType="application/vnd.openxmlformats-officedocument.presentationml.tags+xml"/>
  <Override PartName="/ppt/tags/tag259.xml" ContentType="application/vnd.openxmlformats-officedocument.presentationml.tags+xml"/>
  <Override PartName="/ppt/tags/tag606.xml" ContentType="application/vnd.openxmlformats-officedocument.presentationml.tags+xml"/>
  <Override PartName="/ppt/tags/tag937.xml" ContentType="application/vnd.openxmlformats-officedocument.presentationml.tags+xml"/>
  <Override PartName="/ppt/theme/theme4.xml" ContentType="application/vnd.openxmlformats-officedocument.theme+xml"/>
  <Override PartName="/ppt/tags/tag300.xml" ContentType="application/vnd.openxmlformats-officedocument.presentationml.tags+xml"/>
  <Override PartName="/ppt/tags/tag445.xml" ContentType="application/vnd.openxmlformats-officedocument.presentationml.tags+xml"/>
  <Override PartName="/ppt/slideLayouts/slideLayout167.xml" ContentType="application/vnd.openxmlformats-officedocument.presentationml.slideLayout+xml"/>
  <Override PartName="/ppt/tags/tag631.xml" ContentType="application/vnd.openxmlformats-officedocument.presentationml.tags+xml"/>
  <Override PartName="/ppt/tags/tag776.xml" ContentType="application/vnd.openxmlformats-officedocument.presentationml.tags+xml"/>
  <Override PartName="/ppt/tags/tag962.xml" ContentType="application/vnd.openxmlformats-officedocument.presentationml.tags+xml"/>
  <Override PartName="/ppt/slideLayouts/slideLayout45.xml" ContentType="application/vnd.openxmlformats-officedocument.presentationml.slideLayout+xml"/>
  <Override PartName="/ppt/tags/tag284.xml" ContentType="application/vnd.openxmlformats-officedocument.presentationml.tags+xml"/>
  <Override PartName="/ppt/tags/tag470.xml" ContentType="application/vnd.openxmlformats-officedocument.presentationml.tags+xml"/>
  <Override PartName="/ppt/slideLayouts/slideLayout192.xml" ContentType="application/vnd.openxmlformats-officedocument.presentationml.slideLayout+xml"/>
  <Override PartName="/ppt/tags/tag707.xml" ContentType="application/vnd.openxmlformats-officedocument.presentationml.tags+xml"/>
  <Override PartName="/ppt/tags/tag59.xml" ContentType="application/vnd.openxmlformats-officedocument.presentationml.tags+xml"/>
  <Override PartName="/ppt/tags/tag215.xml" ContentType="application/vnd.openxmlformats-officedocument.presentationml.tags+xml"/>
  <Override PartName="/ppt/tags/tag546.xml" ContentType="application/vnd.openxmlformats-officedocument.presentationml.tags+xml"/>
  <Override PartName="/ppt/tags/tag877.xml" ContentType="application/vnd.openxmlformats-officedocument.presentationml.tags+xml"/>
  <Override PartName="/ppt/tags/tag84.xml" ContentType="application/vnd.openxmlformats-officedocument.presentationml.tags+xml"/>
  <Override PartName="/ppt/slideLayouts/slideLayout70.xml" ContentType="application/vnd.openxmlformats-officedocument.presentationml.slideLayout+xml"/>
  <Override PartName="/ppt/tags/tag199.xml" ContentType="application/vnd.openxmlformats-officedocument.presentationml.tags+xml"/>
  <Override PartName="/ppt/tags/tag385.xml" ContentType="application/vnd.openxmlformats-officedocument.presentationml.tags+xml"/>
  <Override PartName="/ppt/tags/tag401.xml" ContentType="application/vnd.openxmlformats-officedocument.presentationml.tags+xml"/>
  <Override PartName="/ppt/slideLayouts/slideLayout123.xml" ContentType="application/vnd.openxmlformats-officedocument.presentationml.slideLayout+xml"/>
  <Override PartName="/ppt/tags/tag732.xml" ContentType="application/vnd.openxmlformats-officedocument.presentationml.tags+xml"/>
  <Override PartName="/ppt/theme/theme28.xml" ContentType="application/vnd.openxmlformats-officedocument.theme+xml"/>
  <Override PartName="/ppt/tags/tag240.xml" ContentType="application/vnd.openxmlformats-officedocument.presentationml.tags+xml"/>
  <Override PartName="/ppt/tags/tag571.xml" ContentType="application/vnd.openxmlformats-officedocument.presentationml.tags+xml"/>
  <Override PartName="/ppt/tags/tag808.xml" ContentType="application/vnd.openxmlformats-officedocument.presentationml.tags+xml"/>
  <Override PartName="/ppt/tags/tag15.xml" ContentType="application/vnd.openxmlformats-officedocument.presentationml.tags+xml"/>
  <Override PartName="/ppt/tags/tag316.xml" ContentType="application/vnd.openxmlformats-officedocument.presentationml.tags+xml"/>
  <Override PartName="/ppt/tags/tag502.xml" ContentType="application/vnd.openxmlformats-officedocument.presentationml.tags+xml"/>
  <Override PartName="/ppt/tags/tag647.xml" ContentType="application/vnd.openxmlformats-officedocument.presentationml.tags+xml"/>
  <Override PartName="/ppt/slideLayouts/slideLayout224.xml" ContentType="application/vnd.openxmlformats-officedocument.presentationml.slideLayout+xml"/>
  <Override PartName="/ppt/slideMasters/slideMaster7.xml" ContentType="application/vnd.openxmlformats-officedocument.presentationml.slideMaster+xml"/>
  <Override PartName="/ppt/tags/tag40.xml" ContentType="application/vnd.openxmlformats-officedocument.presentationml.tags+xml"/>
  <Override PartName="/ppt/tags/tag155.xml" ContentType="application/vnd.openxmlformats-officedocument.presentationml.tags+xml"/>
  <Override PartName="/ppt/tags/tag341.xml" ContentType="application/vnd.openxmlformats-officedocument.presentationml.tags+xml"/>
  <Override PartName="/ppt/tags/tag486.xml" ContentType="application/vnd.openxmlformats-officedocument.presentationml.tags+xml"/>
  <Override PartName="/ppt/tags/tag833.xml" ContentType="application/vnd.openxmlformats-officedocument.presentationml.tags+xml"/>
  <Override PartName="/ppt/tags/tag180.xml" ContentType="application/vnd.openxmlformats-officedocument.presentationml.tags+xml"/>
  <Override PartName="/ppt/tags/tag417.xml" ContentType="application/vnd.openxmlformats-officedocument.presentationml.tags+xml"/>
  <Override PartName="/ppt/slideLayouts/slideLayout139.xml" ContentType="application/vnd.openxmlformats-officedocument.presentationml.slideLayout+xml"/>
  <Override PartName="/ppt/tags/tag672.xml" ContentType="application/vnd.openxmlformats-officedocument.presentationml.tags+xml"/>
  <Override PartName="/ppt/tags/tag909.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Override PartName="/ppt/tags/tag256.xml" ContentType="application/vnd.openxmlformats-officedocument.presentationml.tags+xml"/>
  <Override PartName="/ppt/slideLayouts/slideLayout86.xml" ContentType="application/vnd.openxmlformats-officedocument.presentationml.slideLayout+xml"/>
  <Override PartName="/ppt/tags/tag603.xml" ContentType="application/vnd.openxmlformats-officedocument.presentationml.tags+xml"/>
  <Override PartName="/ppt/tags/tag748.xml" ContentType="application/vnd.openxmlformats-officedocument.presentationml.tags+xml"/>
  <Override PartName="/ppt/tags/tag934.xml" ContentType="application/vnd.openxmlformats-officedocument.presentationml.tags+xml"/>
  <Override PartName="/ppt/slides/slide18.xml" ContentType="application/vnd.openxmlformats-officedocument.presentationml.slide+xml"/>
  <Override PartName="/ppt/slideLayouts/slideLayout17.xml" ContentType="application/vnd.openxmlformats-officedocument.presentationml.slideLayout+xml"/>
  <Override PartName="/ppt/tags/tag111.xml" ContentType="application/vnd.openxmlformats-officedocument.presentationml.tags+xml"/>
  <Override PartName="/ppt/tags/tag442.xml" ContentType="application/vnd.openxmlformats-officedocument.presentationml.tags+xml"/>
  <Override PartName="/ppt/slideLayouts/slideLayout164.xml" ContentType="application/vnd.openxmlformats-officedocument.presentationml.slideLayout+xml"/>
  <Override PartName="/ppt/tags/tag587.xml" ContentType="application/vnd.openxmlformats-officedocument.presentationml.tags+xml"/>
  <Override PartName="/ppt/tags/tag773.xml" ContentType="application/vnd.openxmlformats-officedocument.presentationml.tags+xml"/>
  <Override PartName="/ppt/theme/theme1.xml" ContentType="application/vnd.openxmlformats-officedocument.theme+xml"/>
  <Override PartName="/ppt/tags/tag281.xml" ContentType="application/vnd.openxmlformats-officedocument.presentationml.tags+xml"/>
  <Override PartName="/ppt/tags/tag518.xml" ContentType="application/vnd.openxmlformats-officedocument.presentationml.tags+xml"/>
  <Override PartName="/ppt/tags/tag849.xml" ContentType="application/vnd.openxmlformats-officedocument.presentationml.tags+xml"/>
  <Override PartName="/ppt/tags/tag56.xml" ContentType="application/vnd.openxmlformats-officedocument.presentationml.tags+xml"/>
  <Override PartName="/ppt/slideLayouts/slideLayout42.xml" ContentType="application/vnd.openxmlformats-officedocument.presentationml.slideLayout+xml"/>
  <Override PartName="/ppt/tags/tag357.xml" ContentType="application/vnd.openxmlformats-officedocument.presentationml.tags+xml"/>
  <Override PartName="/ppt/tags/tag688.xml" ContentType="application/vnd.openxmlformats-officedocument.presentationml.tags+xml"/>
  <Override PartName="/ppt/tags/tag704.xml" ContentType="application/vnd.openxmlformats-officedocument.presentationml.tags+xml"/>
  <Override PartName="/ppt/tags/tag196.xml" ContentType="application/vnd.openxmlformats-officedocument.presentationml.tags+xml"/>
  <Override PartName="/ppt/tags/tag212.xml" ContentType="application/vnd.openxmlformats-officedocument.presentationml.tags+xml"/>
  <Override PartName="/ppt/slideLayouts/slideLayout120.xml" ContentType="application/vnd.openxmlformats-officedocument.presentationml.slideLayout+xml"/>
  <Override PartName="/ppt/tags/tag543.xml" ContentType="application/vnd.openxmlformats-officedocument.presentationml.tags+xml"/>
  <Override PartName="/ppt/tags/tag874.xml" ContentType="application/vnd.openxmlformats-officedocument.presentationml.tags+xml"/>
  <Override PartName="/ppt/slideLayouts/slideLayout265.xml" ContentType="application/vnd.openxmlformats-officedocument.presentationml.slideLayout+xml"/>
  <Override PartName="/ppt/tags/tag81.xml" ContentType="application/vnd.openxmlformats-officedocument.presentationml.tags+xml"/>
  <Override PartName="/ppt/tags/tag382.xml" ContentType="application/vnd.openxmlformats-officedocument.presentationml.tags+xml"/>
  <Override PartName="/ppt/tags/tag619.xml" ContentType="application/vnd.openxmlformats-officedocument.presentationml.tags+xml"/>
  <Override PartName="/ppt/theme/theme25.xml" ContentType="application/vnd.openxmlformats-officedocument.theme+xml"/>
  <Override PartName="/ppt/tags/tag805.xml" ContentType="application/vnd.openxmlformats-officedocument.presentationml.tags+xml"/>
  <Override PartName="/ppt/tags/tag12.xml" ContentType="application/vnd.openxmlformats-officedocument.presentationml.tags+xml"/>
  <Override PartName="/ppt/tags/tag127.xml" ContentType="application/vnd.openxmlformats-officedocument.presentationml.tags+xml"/>
  <Override PartName="/ppt/tags/tag313.xml" ContentType="application/vnd.openxmlformats-officedocument.presentationml.tags+xml"/>
  <Override PartName="/ppt/tags/tag458.xml" ContentType="application/vnd.openxmlformats-officedocument.presentationml.tags+xml"/>
  <Override PartName="/ppt/tags/tag644.xml" ContentType="application/vnd.openxmlformats-officedocument.presentationml.tags+xml"/>
  <Override PartName="/ppt/tags/tag789.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tags/tag152.xml" ContentType="application/vnd.openxmlformats-officedocument.presentationml.tags+xml"/>
  <Override PartName="/ppt/tags/tag297.xml" ContentType="application/vnd.openxmlformats-officedocument.presentationml.tags+xml"/>
  <Override PartName="/ppt/tags/tag483.xml" ContentType="application/vnd.openxmlformats-officedocument.presentationml.tags+xml"/>
  <Override PartName="/ppt/slideLayouts/slideLayout221.xml" ContentType="application/vnd.openxmlformats-officedocument.presentationml.slideLayout+xml"/>
  <Override PartName="/ppt/tags/tag830.xml" ContentType="application/vnd.openxmlformats-officedocument.presentationml.tags+xml"/>
  <Override PartName="/ppt/slideLayouts/slideLayout58.xml" ContentType="application/vnd.openxmlformats-officedocument.presentationml.slideLayout+xml"/>
  <Override PartName="/ppt/tags/tag228.xml" ContentType="application/vnd.openxmlformats-officedocument.presentationml.tags+xml"/>
  <Override PartName="/ppt/tags/tag906.xml" ContentType="application/vnd.openxmlformats-officedocument.presentationml.tags+xml"/>
  <Override PartName="/ppt/slideLayouts/slideLayout83.xml" ContentType="application/vnd.openxmlformats-officedocument.presentationml.slideLayout+xml"/>
  <Override PartName="/ppt/tags/tag414.xml" ContentType="application/vnd.openxmlformats-officedocument.presentationml.tags+xml"/>
  <Override PartName="/ppt/slideLayouts/slideLayout136.xml" ContentType="application/vnd.openxmlformats-officedocument.presentationml.slideLayout+xml"/>
  <Override PartName="/ppt/tags/tag559.xml" ContentType="application/vnd.openxmlformats-officedocument.presentationml.tags+xml"/>
  <Override PartName="/ppt/tags/tag600.xml" ContentType="application/vnd.openxmlformats-officedocument.presentationml.tags+xml"/>
  <Override PartName="/ppt/tags/tag745.xml" ContentType="application/vnd.openxmlformats-officedocument.presentationml.tags+xml"/>
  <Override PartName="/ppt/slides/slide15.xml" ContentType="application/vnd.openxmlformats-officedocument.presentationml.slide+xml"/>
  <Override PartName="/ppt/tags/tag97.xml" ContentType="application/vnd.openxmlformats-officedocument.presentationml.tags+xml"/>
  <Override PartName="/ppt/tags/tag253.xml" ContentType="application/vnd.openxmlformats-officedocument.presentationml.tags+xml"/>
  <Override PartName="/ppt/tags/tag398.xml" ContentType="application/vnd.openxmlformats-officedocument.presentationml.tags+xml"/>
  <Override PartName="/ppt/slideLayouts/slideLayout161.xml" ContentType="application/vnd.openxmlformats-officedocument.presentationml.slideLayout+xml"/>
  <Override PartName="/ppt/tags/tag584.xml" ContentType="application/vnd.openxmlformats-officedocument.presentationml.tags+xml"/>
  <Override PartName="/ppt/tags/tag931.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 id="2147483946" r:id="rId6"/>
    <p:sldMasterId id="2147483970" r:id="rId7"/>
    <p:sldMasterId id="2147483988" r:id="rId8"/>
    <p:sldMasterId id="2147484000" r:id="rId9"/>
    <p:sldMasterId id="2147484005" r:id="rId10"/>
    <p:sldMasterId id="2147484017" r:id="rId11"/>
    <p:sldMasterId id="2147484027" r:id="rId12"/>
    <p:sldMasterId id="2147484037" r:id="rId13"/>
    <p:sldMasterId id="2147484039" r:id="rId14"/>
    <p:sldMasterId id="2147484049" r:id="rId15"/>
    <p:sldMasterId id="2147484059" r:id="rId16"/>
    <p:sldMasterId id="2147484069" r:id="rId17"/>
    <p:sldMasterId id="2147484079" r:id="rId18"/>
    <p:sldMasterId id="2147484089" r:id="rId19"/>
    <p:sldMasterId id="2147484099" r:id="rId20"/>
    <p:sldMasterId id="2147484109" r:id="rId21"/>
    <p:sldMasterId id="2147484119" r:id="rId22"/>
    <p:sldMasterId id="2147484129" r:id="rId23"/>
    <p:sldMasterId id="2147484139" r:id="rId24"/>
    <p:sldMasterId id="2147484149" r:id="rId25"/>
    <p:sldMasterId id="2147484159" r:id="rId26"/>
    <p:sldMasterId id="2147484169" r:id="rId27"/>
    <p:sldMasterId id="2147484179" r:id="rId28"/>
    <p:sldMasterId id="2147484189" r:id="rId29"/>
    <p:sldMasterId id="2147484199" r:id="rId30"/>
    <p:sldMasterId id="2147484209" r:id="rId31"/>
    <p:sldMasterId id="2147484219" r:id="rId32"/>
    <p:sldMasterId id="2147484229" r:id="rId33"/>
    <p:sldMasterId id="2147484239" r:id="rId34"/>
  </p:sldMasterIdLst>
  <p:notesMasterIdLst>
    <p:notesMasterId r:id="rId63"/>
  </p:notesMasterIdLst>
  <p:handoutMasterIdLst>
    <p:handoutMasterId r:id="rId64"/>
  </p:handoutMasterIdLst>
  <p:sldIdLst>
    <p:sldId id="311" r:id="rId35"/>
    <p:sldId id="414" r:id="rId36"/>
    <p:sldId id="415" r:id="rId37"/>
    <p:sldId id="416" r:id="rId38"/>
    <p:sldId id="417" r:id="rId39"/>
    <p:sldId id="418" r:id="rId40"/>
    <p:sldId id="419" r:id="rId41"/>
    <p:sldId id="420" r:id="rId42"/>
    <p:sldId id="421" r:id="rId43"/>
    <p:sldId id="422" r:id="rId44"/>
    <p:sldId id="425" r:id="rId45"/>
    <p:sldId id="472" r:id="rId46"/>
    <p:sldId id="471" r:id="rId47"/>
    <p:sldId id="473" r:id="rId48"/>
    <p:sldId id="455" r:id="rId49"/>
    <p:sldId id="456" r:id="rId50"/>
    <p:sldId id="474" r:id="rId51"/>
    <p:sldId id="475" r:id="rId52"/>
    <p:sldId id="458" r:id="rId53"/>
    <p:sldId id="459" r:id="rId54"/>
    <p:sldId id="464" r:id="rId55"/>
    <p:sldId id="465" r:id="rId56"/>
    <p:sldId id="466" r:id="rId57"/>
    <p:sldId id="468" r:id="rId58"/>
    <p:sldId id="469" r:id="rId59"/>
    <p:sldId id="463" r:id="rId60"/>
    <p:sldId id="451" r:id="rId61"/>
    <p:sldId id="424" r:id="rId62"/>
  </p:sldIdLst>
  <p:sldSz cx="9906000" cy="6858000" type="A4"/>
  <p:notesSz cx="6797675" cy="9874250"/>
  <p:custDataLst>
    <p:tags r:id="rId65"/>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1C63"/>
    <a:srgbClr val="000000"/>
    <a:srgbClr val="A2BFAF"/>
    <a:srgbClr val="ACB7B2"/>
    <a:srgbClr val="6A9529"/>
    <a:srgbClr val="00A0D6"/>
    <a:srgbClr val="0085B3"/>
    <a:srgbClr val="005B7C"/>
    <a:srgbClr val="909090"/>
    <a:srgbClr val="FFC72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5" autoAdjust="0"/>
    <p:restoredTop sz="90681" autoAdjust="0"/>
  </p:normalViewPr>
  <p:slideViewPr>
    <p:cSldViewPr snapToGrid="0">
      <p:cViewPr>
        <p:scale>
          <a:sx n="60" d="100"/>
          <a:sy n="60" d="100"/>
        </p:scale>
        <p:origin x="-2410" y="-504"/>
      </p:cViewPr>
      <p:guideLst>
        <p:guide orient="horz"/>
        <p:guide orient="horz" pos="952"/>
        <p:guide orient="horz" pos="3954"/>
        <p:guide orient="horz" pos="2453"/>
        <p:guide orient="horz" pos="2514"/>
        <p:guide orient="horz" pos="2391"/>
        <p:guide pos="3122"/>
        <p:guide pos="200"/>
        <p:guide pos="3209"/>
        <p:guide pos="3034"/>
        <p:guide pos="604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554" y="3018"/>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5.xml"/><Relationship Id="rId21" Type="http://schemas.openxmlformats.org/officeDocument/2006/relationships/slideMaster" Target="slideMasters/slideMaster18.xml"/><Relationship Id="rId34" Type="http://schemas.openxmlformats.org/officeDocument/2006/relationships/slideMaster" Target="slideMasters/slideMaster3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Master" Target="slideMasters/slideMaster2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61" Type="http://schemas.openxmlformats.org/officeDocument/2006/relationships/slide" Target="slides/slide27.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Master" Target="slideMasters/slideMaster28.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1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3D9BCA-6780-4ABC-87CF-645EE130DBA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2F29426-A339-4E6F-B6B7-3951FEC76AA0}">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800" dirty="0" smtClean="0"/>
            <a:t>Dark Red box with white text</a:t>
          </a:r>
          <a:endParaRPr lang="en-US" sz="1800" dirty="0"/>
        </a:p>
      </dgm:t>
    </dgm:pt>
    <dgm:pt modelId="{6459F697-3B01-405F-A32C-B8194B2B5B4D}" type="parTrans" cxnId="{244164A5-AF6F-45E6-9ADE-6B580EB7E8C2}">
      <dgm:prSet/>
      <dgm:spPr/>
      <dgm:t>
        <a:bodyPr/>
        <a:lstStyle/>
        <a:p>
          <a:endParaRPr lang="en-US" sz="1800"/>
        </a:p>
      </dgm:t>
    </dgm:pt>
    <dgm:pt modelId="{E467179A-12FD-402F-95A2-76AF990AE39A}" type="sibTrans" cxnId="{244164A5-AF6F-45E6-9ADE-6B580EB7E8C2}">
      <dgm:prSet/>
      <dgm:spPr/>
      <dgm:t>
        <a:bodyPr/>
        <a:lstStyle/>
        <a:p>
          <a:endParaRPr lang="en-US" sz="1800"/>
        </a:p>
      </dgm:t>
    </dgm:pt>
    <dgm:pt modelId="{8C561D7B-42A5-49E6-BC6E-2D0C66A84DDB}">
      <dgm:prSet phldrT="[Text]" custT="1">
        <dgm:style>
          <a:lnRef idx="3">
            <a:schemeClr val="lt1"/>
          </a:lnRef>
          <a:fillRef idx="1">
            <a:schemeClr val="accent3"/>
          </a:fillRef>
          <a:effectRef idx="1">
            <a:schemeClr val="accent3"/>
          </a:effectRef>
          <a:fontRef idx="minor">
            <a:schemeClr val="lt1"/>
          </a:fontRef>
        </dgm:style>
      </dgm:prSet>
      <dgm:spPr>
        <a:ln/>
      </dgm:spPr>
      <dgm:t>
        <a:bodyPr/>
        <a:lstStyle/>
        <a:p>
          <a:pPr algn="l"/>
          <a:r>
            <a:rPr lang="en-US" sz="1800" dirty="0" smtClean="0">
              <a:solidFill>
                <a:schemeClr val="bg1"/>
              </a:solidFill>
            </a:rPr>
            <a:t>Note to the SME</a:t>
          </a:r>
          <a:endParaRPr lang="en-US" sz="1800" dirty="0">
            <a:solidFill>
              <a:schemeClr val="bg1"/>
            </a:solidFill>
          </a:endParaRPr>
        </a:p>
      </dgm:t>
    </dgm:pt>
    <dgm:pt modelId="{063526BE-A1E8-4931-9EAE-5C83CF214C87}" type="parTrans" cxnId="{0E653863-50BB-4D98-9963-B18CA41B615E}">
      <dgm:prSet/>
      <dgm:spPr/>
      <dgm:t>
        <a:bodyPr/>
        <a:lstStyle/>
        <a:p>
          <a:pPr algn="l"/>
          <a:endParaRPr lang="en-US" sz="1800" dirty="0"/>
        </a:p>
      </dgm:t>
    </dgm:pt>
    <dgm:pt modelId="{C4D77080-F00C-473D-8947-946DB7458280}" type="sibTrans" cxnId="{0E653863-50BB-4D98-9963-B18CA41B615E}">
      <dgm:prSet/>
      <dgm:spPr/>
      <dgm:t>
        <a:bodyPr/>
        <a:lstStyle/>
        <a:p>
          <a:endParaRPr lang="en-US" sz="1800"/>
        </a:p>
      </dgm:t>
    </dgm:pt>
    <dgm:pt modelId="{8AB44D6F-1C4A-4831-87F0-328B750EE5A8}">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600" dirty="0" smtClean="0">
              <a:solidFill>
                <a:schemeClr val="bg1"/>
              </a:solidFill>
            </a:rPr>
            <a:t>The SME must </a:t>
          </a:r>
          <a:r>
            <a:rPr lang="en-US" sz="1600" b="1" dirty="0" smtClean="0">
              <a:solidFill>
                <a:schemeClr val="bg1"/>
              </a:solidFill>
            </a:rPr>
            <a:t>provide missing info.</a:t>
          </a:r>
          <a:endParaRPr lang="en-US" sz="1600" b="1" dirty="0">
            <a:solidFill>
              <a:schemeClr val="bg1"/>
            </a:solidFill>
          </a:endParaRPr>
        </a:p>
      </dgm:t>
    </dgm:pt>
    <dgm:pt modelId="{A36573F0-F80A-4B2F-A505-2BE3B465BA0E}" type="parTrans" cxnId="{856172CF-5964-4F87-8DB1-D7731E2864C5}">
      <dgm:prSet/>
      <dgm:spPr/>
      <dgm:t>
        <a:bodyPr/>
        <a:lstStyle/>
        <a:p>
          <a:pPr algn="l"/>
          <a:endParaRPr lang="en-US" sz="1800" dirty="0"/>
        </a:p>
      </dgm:t>
    </dgm:pt>
    <dgm:pt modelId="{89E69A43-6D21-446D-B446-AD4E49A318A7}" type="sibTrans" cxnId="{856172CF-5964-4F87-8DB1-D7731E2864C5}">
      <dgm:prSet/>
      <dgm:spPr/>
      <dgm:t>
        <a:bodyPr/>
        <a:lstStyle/>
        <a:p>
          <a:endParaRPr lang="en-US" sz="1800"/>
        </a:p>
      </dgm:t>
    </dgm:pt>
    <dgm:pt modelId="{E5343907-2A61-45B9-9EB8-564AED35AFED}">
      <dgm:prSet phldrT="[Text]" custT="1"/>
      <dgm:spPr/>
      <dgm:t>
        <a:bodyPr/>
        <a:lstStyle/>
        <a:p>
          <a:pPr algn="l"/>
          <a:r>
            <a:rPr lang="en-US" sz="1800" dirty="0" smtClean="0">
              <a:solidFill>
                <a:schemeClr val="tx1"/>
              </a:solidFill>
            </a:rPr>
            <a:t>Amber box with black text</a:t>
          </a:r>
          <a:endParaRPr lang="en-US" sz="1800" dirty="0">
            <a:solidFill>
              <a:schemeClr val="tx1"/>
            </a:solidFill>
          </a:endParaRPr>
        </a:p>
      </dgm:t>
    </dgm:pt>
    <dgm:pt modelId="{85618945-6702-494D-B717-6BBD7159745D}" type="parTrans" cxnId="{6BD27699-023C-4826-AF00-1FAB64446584}">
      <dgm:prSet/>
      <dgm:spPr/>
      <dgm:t>
        <a:bodyPr/>
        <a:lstStyle/>
        <a:p>
          <a:endParaRPr lang="en-US" sz="1800"/>
        </a:p>
      </dgm:t>
    </dgm:pt>
    <dgm:pt modelId="{DA2A8FCA-2793-4638-B54C-F9B190C4E645}" type="sibTrans" cxnId="{6BD27699-023C-4826-AF00-1FAB64446584}">
      <dgm:prSet/>
      <dgm:spPr/>
      <dgm:t>
        <a:bodyPr/>
        <a:lstStyle/>
        <a:p>
          <a:endParaRPr lang="en-US" sz="1800"/>
        </a:p>
      </dgm:t>
    </dgm:pt>
    <dgm:pt modelId="{3A70109C-776A-479E-B23D-F49F06DF03C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800" dirty="0" smtClean="0"/>
            <a:t>Note to the SME</a:t>
          </a:r>
          <a:endParaRPr lang="en-US" sz="1800" dirty="0"/>
        </a:p>
      </dgm:t>
    </dgm:pt>
    <dgm:pt modelId="{99BAFE8C-493C-45EF-BE1D-517BA73814DD}" type="parTrans" cxnId="{502B8495-80D1-4363-A377-D2E80D33B2D6}">
      <dgm:prSet/>
      <dgm:spPr/>
      <dgm:t>
        <a:bodyPr/>
        <a:lstStyle/>
        <a:p>
          <a:pPr algn="l"/>
          <a:endParaRPr lang="en-US" sz="1800" dirty="0"/>
        </a:p>
      </dgm:t>
    </dgm:pt>
    <dgm:pt modelId="{E6869B0F-6391-4A75-AEB3-FB040970D043}" type="sibTrans" cxnId="{502B8495-80D1-4363-A377-D2E80D33B2D6}">
      <dgm:prSet/>
      <dgm:spPr/>
      <dgm:t>
        <a:bodyPr/>
        <a:lstStyle/>
        <a:p>
          <a:endParaRPr lang="en-US" sz="1800"/>
        </a:p>
      </dgm:t>
    </dgm:pt>
    <dgm:pt modelId="{420D81BE-3D8F-4405-9D20-AD75F56E837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600" dirty="0" smtClean="0"/>
            <a:t>The SME must </a:t>
          </a:r>
          <a:r>
            <a:rPr lang="en-US" sz="1600" b="1" dirty="0" smtClean="0"/>
            <a:t>validate the re-design/ the modification/ addition.</a:t>
          </a:r>
          <a:endParaRPr lang="en-US" sz="1600" b="1" dirty="0"/>
        </a:p>
      </dgm:t>
    </dgm:pt>
    <dgm:pt modelId="{07156C70-81FA-4988-A192-D9362D142644}" type="parTrans" cxnId="{C4DE8F89-1FAF-4820-A826-2BE2DE05046C}">
      <dgm:prSet/>
      <dgm:spPr/>
      <dgm:t>
        <a:bodyPr/>
        <a:lstStyle/>
        <a:p>
          <a:pPr algn="l"/>
          <a:endParaRPr lang="en-US" sz="1800" dirty="0"/>
        </a:p>
      </dgm:t>
    </dgm:pt>
    <dgm:pt modelId="{C542A1FB-87E2-467A-84AE-197221ADE141}" type="sibTrans" cxnId="{C4DE8F89-1FAF-4820-A826-2BE2DE05046C}">
      <dgm:prSet/>
      <dgm:spPr/>
      <dgm:t>
        <a:bodyPr/>
        <a:lstStyle/>
        <a:p>
          <a:endParaRPr lang="en-US" sz="1800"/>
        </a:p>
      </dgm:t>
    </dgm:pt>
    <dgm:pt modelId="{AAB11FFC-BE8B-4D7C-A804-638EDFB55F04}" type="pres">
      <dgm:prSet presAssocID="{9E3D9BCA-6780-4ABC-87CF-645EE130DBA5}" presName="diagram" presStyleCnt="0">
        <dgm:presLayoutVars>
          <dgm:chPref val="1"/>
          <dgm:dir/>
          <dgm:animOne val="branch"/>
          <dgm:animLvl val="lvl"/>
          <dgm:resizeHandles/>
        </dgm:presLayoutVars>
      </dgm:prSet>
      <dgm:spPr/>
      <dgm:t>
        <a:bodyPr/>
        <a:lstStyle/>
        <a:p>
          <a:endParaRPr lang="en-US"/>
        </a:p>
      </dgm:t>
    </dgm:pt>
    <dgm:pt modelId="{C091EF88-849F-402A-93B6-26C5A8FADB69}" type="pres">
      <dgm:prSet presAssocID="{52F29426-A339-4E6F-B6B7-3951FEC76AA0}" presName="root" presStyleCnt="0"/>
      <dgm:spPr/>
    </dgm:pt>
    <dgm:pt modelId="{17AD5C9E-1510-4036-8E1E-F4AB58A616E6}" type="pres">
      <dgm:prSet presAssocID="{52F29426-A339-4E6F-B6B7-3951FEC76AA0}" presName="rootComposite" presStyleCnt="0"/>
      <dgm:spPr/>
    </dgm:pt>
    <dgm:pt modelId="{45E12C0B-87F2-4DAE-8BE9-1BE150D2B9B2}" type="pres">
      <dgm:prSet presAssocID="{52F29426-A339-4E6F-B6B7-3951FEC76AA0}" presName="rootText" presStyleLbl="node1" presStyleIdx="0" presStyleCnt="2" custScaleX="187989"/>
      <dgm:spPr/>
      <dgm:t>
        <a:bodyPr/>
        <a:lstStyle/>
        <a:p>
          <a:endParaRPr lang="en-US"/>
        </a:p>
      </dgm:t>
    </dgm:pt>
    <dgm:pt modelId="{1429C25D-30A0-4883-A515-489576AD89A1}" type="pres">
      <dgm:prSet presAssocID="{52F29426-A339-4E6F-B6B7-3951FEC76AA0}" presName="rootConnector" presStyleLbl="node1" presStyleIdx="0" presStyleCnt="2"/>
      <dgm:spPr/>
      <dgm:t>
        <a:bodyPr/>
        <a:lstStyle/>
        <a:p>
          <a:endParaRPr lang="en-US"/>
        </a:p>
      </dgm:t>
    </dgm:pt>
    <dgm:pt modelId="{DA57746F-8D47-471F-8630-48F943F7B6A0}" type="pres">
      <dgm:prSet presAssocID="{52F29426-A339-4E6F-B6B7-3951FEC76AA0}" presName="childShape" presStyleCnt="0"/>
      <dgm:spPr/>
    </dgm:pt>
    <dgm:pt modelId="{459E161F-0815-40F6-8F50-0F407CB9DBE8}" type="pres">
      <dgm:prSet presAssocID="{063526BE-A1E8-4931-9EAE-5C83CF214C87}" presName="Name13" presStyleLbl="parChTrans1D2" presStyleIdx="0" presStyleCnt="4" custSzX="338045"/>
      <dgm:spPr/>
      <dgm:t>
        <a:bodyPr/>
        <a:lstStyle/>
        <a:p>
          <a:endParaRPr lang="en-US"/>
        </a:p>
      </dgm:t>
    </dgm:pt>
    <dgm:pt modelId="{3F57316B-3B53-4747-96F9-5A7E3BE9F0CF}" type="pres">
      <dgm:prSet presAssocID="{8C561D7B-42A5-49E6-BC6E-2D0C66A84DDB}" presName="childText" presStyleLbl="bgAcc1" presStyleIdx="0" presStyleCnt="4" custScaleX="242853" custScaleY="105445">
        <dgm:presLayoutVars>
          <dgm:bulletEnabled val="1"/>
        </dgm:presLayoutVars>
      </dgm:prSet>
      <dgm:spPr/>
      <dgm:t>
        <a:bodyPr/>
        <a:lstStyle/>
        <a:p>
          <a:endParaRPr lang="en-US"/>
        </a:p>
      </dgm:t>
    </dgm:pt>
    <dgm:pt modelId="{1996E8E4-F2EA-40F6-A319-47D2086B86ED}" type="pres">
      <dgm:prSet presAssocID="{A36573F0-F80A-4B2F-A505-2BE3B465BA0E}" presName="Name13" presStyleLbl="parChTrans1D2" presStyleIdx="1" presStyleCnt="4" custSzX="338045"/>
      <dgm:spPr/>
      <dgm:t>
        <a:bodyPr/>
        <a:lstStyle/>
        <a:p>
          <a:endParaRPr lang="en-US"/>
        </a:p>
      </dgm:t>
    </dgm:pt>
    <dgm:pt modelId="{F8FB6B4F-6E5A-4A9F-A083-769D5B8DAC8D}" type="pres">
      <dgm:prSet presAssocID="{8AB44D6F-1C4A-4831-87F0-328B750EE5A8}" presName="childText" presStyleLbl="bgAcc1" presStyleIdx="1" presStyleCnt="4" custScaleX="249710">
        <dgm:presLayoutVars>
          <dgm:bulletEnabled val="1"/>
        </dgm:presLayoutVars>
      </dgm:prSet>
      <dgm:spPr/>
      <dgm:t>
        <a:bodyPr/>
        <a:lstStyle/>
        <a:p>
          <a:endParaRPr lang="en-US"/>
        </a:p>
      </dgm:t>
    </dgm:pt>
    <dgm:pt modelId="{039D4E37-8C88-4640-AACD-FE901D6B2870}" type="pres">
      <dgm:prSet presAssocID="{E5343907-2A61-45B9-9EB8-564AED35AFED}" presName="root" presStyleCnt="0"/>
      <dgm:spPr/>
    </dgm:pt>
    <dgm:pt modelId="{4B4512FC-00FC-4C04-AE0D-CE89FDD97546}" type="pres">
      <dgm:prSet presAssocID="{E5343907-2A61-45B9-9EB8-564AED35AFED}" presName="rootComposite" presStyleCnt="0"/>
      <dgm:spPr/>
    </dgm:pt>
    <dgm:pt modelId="{B1E4BAE2-92EA-46B4-8788-9601D7DC6FB9}" type="pres">
      <dgm:prSet presAssocID="{E5343907-2A61-45B9-9EB8-564AED35AFED}" presName="rootText" presStyleLbl="node1" presStyleIdx="1" presStyleCnt="2" custScaleX="187989" custLinFactNeighborX="-2669" custLinFactNeighborY="-68"/>
      <dgm:spPr/>
      <dgm:t>
        <a:bodyPr/>
        <a:lstStyle/>
        <a:p>
          <a:endParaRPr lang="en-US"/>
        </a:p>
      </dgm:t>
    </dgm:pt>
    <dgm:pt modelId="{518D0FA4-C999-4B4C-BDFC-A96410D3E250}" type="pres">
      <dgm:prSet presAssocID="{E5343907-2A61-45B9-9EB8-564AED35AFED}" presName="rootConnector" presStyleLbl="node1" presStyleIdx="1" presStyleCnt="2"/>
      <dgm:spPr/>
      <dgm:t>
        <a:bodyPr/>
        <a:lstStyle/>
        <a:p>
          <a:endParaRPr lang="en-US"/>
        </a:p>
      </dgm:t>
    </dgm:pt>
    <dgm:pt modelId="{E99F46C3-C2CA-419F-A377-E692B02BF976}" type="pres">
      <dgm:prSet presAssocID="{E5343907-2A61-45B9-9EB8-564AED35AFED}" presName="childShape" presStyleCnt="0"/>
      <dgm:spPr/>
    </dgm:pt>
    <dgm:pt modelId="{1F4DE1E3-88BF-4706-AE72-C911745EA3F6}" type="pres">
      <dgm:prSet presAssocID="{99BAFE8C-493C-45EF-BE1D-517BA73814DD}" presName="Name13" presStyleLbl="parChTrans1D2" presStyleIdx="2" presStyleCnt="4" custSzX="338045"/>
      <dgm:spPr/>
      <dgm:t>
        <a:bodyPr/>
        <a:lstStyle/>
        <a:p>
          <a:endParaRPr lang="en-US"/>
        </a:p>
      </dgm:t>
    </dgm:pt>
    <dgm:pt modelId="{669B4C79-B66E-4F31-8643-DAB8736C64F1}" type="pres">
      <dgm:prSet presAssocID="{3A70109C-776A-479E-B23D-F49F06DF03C3}" presName="childText" presStyleLbl="bgAcc1" presStyleIdx="2" presStyleCnt="4" custScaleX="399125">
        <dgm:presLayoutVars>
          <dgm:bulletEnabled val="1"/>
        </dgm:presLayoutVars>
      </dgm:prSet>
      <dgm:spPr/>
      <dgm:t>
        <a:bodyPr/>
        <a:lstStyle/>
        <a:p>
          <a:endParaRPr lang="en-US"/>
        </a:p>
      </dgm:t>
    </dgm:pt>
    <dgm:pt modelId="{AA47AE52-7032-4C36-9C60-66C0B8C551A2}" type="pres">
      <dgm:prSet presAssocID="{07156C70-81FA-4988-A192-D9362D142644}" presName="Name13" presStyleLbl="parChTrans1D2" presStyleIdx="3" presStyleCnt="4" custSzX="338045"/>
      <dgm:spPr/>
      <dgm:t>
        <a:bodyPr/>
        <a:lstStyle/>
        <a:p>
          <a:endParaRPr lang="en-US"/>
        </a:p>
      </dgm:t>
    </dgm:pt>
    <dgm:pt modelId="{9A3B071E-E334-49AD-84AC-3E98D441414A}" type="pres">
      <dgm:prSet presAssocID="{420D81BE-3D8F-4405-9D20-AD75F56E8373}" presName="childText" presStyleLbl="bgAcc1" presStyleIdx="3" presStyleCnt="4" custScaleX="398331">
        <dgm:presLayoutVars>
          <dgm:bulletEnabled val="1"/>
        </dgm:presLayoutVars>
      </dgm:prSet>
      <dgm:spPr/>
      <dgm:t>
        <a:bodyPr/>
        <a:lstStyle/>
        <a:p>
          <a:endParaRPr lang="en-US"/>
        </a:p>
      </dgm:t>
    </dgm:pt>
  </dgm:ptLst>
  <dgm:cxnLst>
    <dgm:cxn modelId="{2E51AC3F-22C9-4D8A-8D6A-D588A3DDDFD8}" type="presOf" srcId="{3A70109C-776A-479E-B23D-F49F06DF03C3}" destId="{669B4C79-B66E-4F31-8643-DAB8736C64F1}" srcOrd="0" destOrd="0" presId="urn:microsoft.com/office/officeart/2005/8/layout/hierarchy3"/>
    <dgm:cxn modelId="{244164A5-AF6F-45E6-9ADE-6B580EB7E8C2}" srcId="{9E3D9BCA-6780-4ABC-87CF-645EE130DBA5}" destId="{52F29426-A339-4E6F-B6B7-3951FEC76AA0}" srcOrd="0" destOrd="0" parTransId="{6459F697-3B01-405F-A32C-B8194B2B5B4D}" sibTransId="{E467179A-12FD-402F-95A2-76AF990AE39A}"/>
    <dgm:cxn modelId="{79CE0AA4-577C-4103-8241-9E5AC61BA276}" type="presOf" srcId="{420D81BE-3D8F-4405-9D20-AD75F56E8373}" destId="{9A3B071E-E334-49AD-84AC-3E98D441414A}" srcOrd="0" destOrd="0" presId="urn:microsoft.com/office/officeart/2005/8/layout/hierarchy3"/>
    <dgm:cxn modelId="{BB178B80-DB32-4DD9-B690-6558C73C09E6}" type="presOf" srcId="{8C561D7B-42A5-49E6-BC6E-2D0C66A84DDB}" destId="{3F57316B-3B53-4747-96F9-5A7E3BE9F0CF}" srcOrd="0" destOrd="0" presId="urn:microsoft.com/office/officeart/2005/8/layout/hierarchy3"/>
    <dgm:cxn modelId="{72E628A2-A4C1-4955-9C86-03A9E1D9A8AD}" type="presOf" srcId="{52F29426-A339-4E6F-B6B7-3951FEC76AA0}" destId="{1429C25D-30A0-4883-A515-489576AD89A1}" srcOrd="1" destOrd="0" presId="urn:microsoft.com/office/officeart/2005/8/layout/hierarchy3"/>
    <dgm:cxn modelId="{C4DE8F89-1FAF-4820-A826-2BE2DE05046C}" srcId="{E5343907-2A61-45B9-9EB8-564AED35AFED}" destId="{420D81BE-3D8F-4405-9D20-AD75F56E8373}" srcOrd="1" destOrd="0" parTransId="{07156C70-81FA-4988-A192-D9362D142644}" sibTransId="{C542A1FB-87E2-467A-84AE-197221ADE141}"/>
    <dgm:cxn modelId="{C3ED8FB1-B5C0-4165-8878-989C4AFE1492}" type="presOf" srcId="{52F29426-A339-4E6F-B6B7-3951FEC76AA0}" destId="{45E12C0B-87F2-4DAE-8BE9-1BE150D2B9B2}" srcOrd="0" destOrd="0" presId="urn:microsoft.com/office/officeart/2005/8/layout/hierarchy3"/>
    <dgm:cxn modelId="{856172CF-5964-4F87-8DB1-D7731E2864C5}" srcId="{52F29426-A339-4E6F-B6B7-3951FEC76AA0}" destId="{8AB44D6F-1C4A-4831-87F0-328B750EE5A8}" srcOrd="1" destOrd="0" parTransId="{A36573F0-F80A-4B2F-A505-2BE3B465BA0E}" sibTransId="{89E69A43-6D21-446D-B446-AD4E49A318A7}"/>
    <dgm:cxn modelId="{AB58865E-DB53-417C-9FE3-3C42198F68A1}" type="presOf" srcId="{99BAFE8C-493C-45EF-BE1D-517BA73814DD}" destId="{1F4DE1E3-88BF-4706-AE72-C911745EA3F6}" srcOrd="0" destOrd="0" presId="urn:microsoft.com/office/officeart/2005/8/layout/hierarchy3"/>
    <dgm:cxn modelId="{6BD27699-023C-4826-AF00-1FAB64446584}" srcId="{9E3D9BCA-6780-4ABC-87CF-645EE130DBA5}" destId="{E5343907-2A61-45B9-9EB8-564AED35AFED}" srcOrd="1" destOrd="0" parTransId="{85618945-6702-494D-B717-6BBD7159745D}" sibTransId="{DA2A8FCA-2793-4638-B54C-F9B190C4E645}"/>
    <dgm:cxn modelId="{3C4889FA-9405-45EA-939F-40B9053601B4}" type="presOf" srcId="{E5343907-2A61-45B9-9EB8-564AED35AFED}" destId="{518D0FA4-C999-4B4C-BDFC-A96410D3E250}" srcOrd="1" destOrd="0" presId="urn:microsoft.com/office/officeart/2005/8/layout/hierarchy3"/>
    <dgm:cxn modelId="{51A55123-0345-4F65-A42F-C16BC7F6F3F1}" type="presOf" srcId="{8AB44D6F-1C4A-4831-87F0-328B750EE5A8}" destId="{F8FB6B4F-6E5A-4A9F-A083-769D5B8DAC8D}" srcOrd="0" destOrd="0" presId="urn:microsoft.com/office/officeart/2005/8/layout/hierarchy3"/>
    <dgm:cxn modelId="{BCACCE40-672A-495C-ABDB-70E0D1568586}" type="presOf" srcId="{063526BE-A1E8-4931-9EAE-5C83CF214C87}" destId="{459E161F-0815-40F6-8F50-0F407CB9DBE8}" srcOrd="0" destOrd="0" presId="urn:microsoft.com/office/officeart/2005/8/layout/hierarchy3"/>
    <dgm:cxn modelId="{257A7BEB-620C-4898-A9A4-77A62C3E65DF}" type="presOf" srcId="{07156C70-81FA-4988-A192-D9362D142644}" destId="{AA47AE52-7032-4C36-9C60-66C0B8C551A2}" srcOrd="0" destOrd="0" presId="urn:microsoft.com/office/officeart/2005/8/layout/hierarchy3"/>
    <dgm:cxn modelId="{48E6A8C0-546A-493D-B171-4FF510EA7C41}" type="presOf" srcId="{E5343907-2A61-45B9-9EB8-564AED35AFED}" destId="{B1E4BAE2-92EA-46B4-8788-9601D7DC6FB9}" srcOrd="0" destOrd="0" presId="urn:microsoft.com/office/officeart/2005/8/layout/hierarchy3"/>
    <dgm:cxn modelId="{0E653863-50BB-4D98-9963-B18CA41B615E}" srcId="{52F29426-A339-4E6F-B6B7-3951FEC76AA0}" destId="{8C561D7B-42A5-49E6-BC6E-2D0C66A84DDB}" srcOrd="0" destOrd="0" parTransId="{063526BE-A1E8-4931-9EAE-5C83CF214C87}" sibTransId="{C4D77080-F00C-473D-8947-946DB7458280}"/>
    <dgm:cxn modelId="{B0B565A9-1BE9-4771-A21B-28CC208B6A6E}" type="presOf" srcId="{9E3D9BCA-6780-4ABC-87CF-645EE130DBA5}" destId="{AAB11FFC-BE8B-4D7C-A804-638EDFB55F04}" srcOrd="0" destOrd="0" presId="urn:microsoft.com/office/officeart/2005/8/layout/hierarchy3"/>
    <dgm:cxn modelId="{C5223865-6E63-4BA3-A68F-016CE36537CA}" type="presOf" srcId="{A36573F0-F80A-4B2F-A505-2BE3B465BA0E}" destId="{1996E8E4-F2EA-40F6-A319-47D2086B86ED}" srcOrd="0" destOrd="0" presId="urn:microsoft.com/office/officeart/2005/8/layout/hierarchy3"/>
    <dgm:cxn modelId="{502B8495-80D1-4363-A377-D2E80D33B2D6}" srcId="{E5343907-2A61-45B9-9EB8-564AED35AFED}" destId="{3A70109C-776A-479E-B23D-F49F06DF03C3}" srcOrd="0" destOrd="0" parTransId="{99BAFE8C-493C-45EF-BE1D-517BA73814DD}" sibTransId="{E6869B0F-6391-4A75-AEB3-FB040970D043}"/>
    <dgm:cxn modelId="{72E13EF6-BAA9-467A-87C5-D9FD662D2902}" type="presParOf" srcId="{AAB11FFC-BE8B-4D7C-A804-638EDFB55F04}" destId="{C091EF88-849F-402A-93B6-26C5A8FADB69}" srcOrd="0" destOrd="0" presId="urn:microsoft.com/office/officeart/2005/8/layout/hierarchy3"/>
    <dgm:cxn modelId="{5CF47309-C8AF-4BCF-AE75-0ED183B79147}" type="presParOf" srcId="{C091EF88-849F-402A-93B6-26C5A8FADB69}" destId="{17AD5C9E-1510-4036-8E1E-F4AB58A616E6}" srcOrd="0" destOrd="0" presId="urn:microsoft.com/office/officeart/2005/8/layout/hierarchy3"/>
    <dgm:cxn modelId="{6627DFB5-9DDD-4BFD-A6C0-CAEC4F59FB08}" type="presParOf" srcId="{17AD5C9E-1510-4036-8E1E-F4AB58A616E6}" destId="{45E12C0B-87F2-4DAE-8BE9-1BE150D2B9B2}" srcOrd="0" destOrd="0" presId="urn:microsoft.com/office/officeart/2005/8/layout/hierarchy3"/>
    <dgm:cxn modelId="{471B4EC5-49F2-4EC0-9383-63A4A6ECC4B1}" type="presParOf" srcId="{17AD5C9E-1510-4036-8E1E-F4AB58A616E6}" destId="{1429C25D-30A0-4883-A515-489576AD89A1}" srcOrd="1" destOrd="0" presId="urn:microsoft.com/office/officeart/2005/8/layout/hierarchy3"/>
    <dgm:cxn modelId="{A1D6AA25-538E-4E77-B6A8-33270E19DA63}" type="presParOf" srcId="{C091EF88-849F-402A-93B6-26C5A8FADB69}" destId="{DA57746F-8D47-471F-8630-48F943F7B6A0}" srcOrd="1" destOrd="0" presId="urn:microsoft.com/office/officeart/2005/8/layout/hierarchy3"/>
    <dgm:cxn modelId="{0426258D-BAA8-4872-9D69-C2F3FD68B3BC}" type="presParOf" srcId="{DA57746F-8D47-471F-8630-48F943F7B6A0}" destId="{459E161F-0815-40F6-8F50-0F407CB9DBE8}" srcOrd="0" destOrd="0" presId="urn:microsoft.com/office/officeart/2005/8/layout/hierarchy3"/>
    <dgm:cxn modelId="{3C3A75DF-8D67-4B15-B88F-EF703143851A}" type="presParOf" srcId="{DA57746F-8D47-471F-8630-48F943F7B6A0}" destId="{3F57316B-3B53-4747-96F9-5A7E3BE9F0CF}" srcOrd="1" destOrd="0" presId="urn:microsoft.com/office/officeart/2005/8/layout/hierarchy3"/>
    <dgm:cxn modelId="{BADFED60-1176-49C8-9D50-AC909BD9EDCD}" type="presParOf" srcId="{DA57746F-8D47-471F-8630-48F943F7B6A0}" destId="{1996E8E4-F2EA-40F6-A319-47D2086B86ED}" srcOrd="2" destOrd="0" presId="urn:microsoft.com/office/officeart/2005/8/layout/hierarchy3"/>
    <dgm:cxn modelId="{AEBEFA4A-F375-42AF-912C-A55547676383}" type="presParOf" srcId="{DA57746F-8D47-471F-8630-48F943F7B6A0}" destId="{F8FB6B4F-6E5A-4A9F-A083-769D5B8DAC8D}" srcOrd="3" destOrd="0" presId="urn:microsoft.com/office/officeart/2005/8/layout/hierarchy3"/>
    <dgm:cxn modelId="{7916B149-D3E9-4C0A-8A1F-28BBE2DC706F}" type="presParOf" srcId="{AAB11FFC-BE8B-4D7C-A804-638EDFB55F04}" destId="{039D4E37-8C88-4640-AACD-FE901D6B2870}" srcOrd="1" destOrd="0" presId="urn:microsoft.com/office/officeart/2005/8/layout/hierarchy3"/>
    <dgm:cxn modelId="{E4B7EBCC-D11C-4236-BB4E-C9E823A8BF81}" type="presParOf" srcId="{039D4E37-8C88-4640-AACD-FE901D6B2870}" destId="{4B4512FC-00FC-4C04-AE0D-CE89FDD97546}" srcOrd="0" destOrd="0" presId="urn:microsoft.com/office/officeart/2005/8/layout/hierarchy3"/>
    <dgm:cxn modelId="{662A01C3-38A7-4A70-BEAC-170807717B8F}" type="presParOf" srcId="{4B4512FC-00FC-4C04-AE0D-CE89FDD97546}" destId="{B1E4BAE2-92EA-46B4-8788-9601D7DC6FB9}" srcOrd="0" destOrd="0" presId="urn:microsoft.com/office/officeart/2005/8/layout/hierarchy3"/>
    <dgm:cxn modelId="{881E0F88-787D-48F0-80F3-5683CB4EB8D4}" type="presParOf" srcId="{4B4512FC-00FC-4C04-AE0D-CE89FDD97546}" destId="{518D0FA4-C999-4B4C-BDFC-A96410D3E250}" srcOrd="1" destOrd="0" presId="urn:microsoft.com/office/officeart/2005/8/layout/hierarchy3"/>
    <dgm:cxn modelId="{4EC756C0-309F-431C-B52E-6CE0EB946147}" type="presParOf" srcId="{039D4E37-8C88-4640-AACD-FE901D6B2870}" destId="{E99F46C3-C2CA-419F-A377-E692B02BF976}" srcOrd="1" destOrd="0" presId="urn:microsoft.com/office/officeart/2005/8/layout/hierarchy3"/>
    <dgm:cxn modelId="{7DF18FA6-B9CF-4EBD-AE4B-79E304E11EBA}" type="presParOf" srcId="{E99F46C3-C2CA-419F-A377-E692B02BF976}" destId="{1F4DE1E3-88BF-4706-AE72-C911745EA3F6}" srcOrd="0" destOrd="0" presId="urn:microsoft.com/office/officeart/2005/8/layout/hierarchy3"/>
    <dgm:cxn modelId="{A6E608EB-E90A-44F6-BC32-52743A06BC99}" type="presParOf" srcId="{E99F46C3-C2CA-419F-A377-E692B02BF976}" destId="{669B4C79-B66E-4F31-8643-DAB8736C64F1}" srcOrd="1" destOrd="0" presId="urn:microsoft.com/office/officeart/2005/8/layout/hierarchy3"/>
    <dgm:cxn modelId="{C3CB0B26-1BDF-40D3-9464-CDB7B1B1381D}" type="presParOf" srcId="{E99F46C3-C2CA-419F-A377-E692B02BF976}" destId="{AA47AE52-7032-4C36-9C60-66C0B8C551A2}" srcOrd="2" destOrd="0" presId="urn:microsoft.com/office/officeart/2005/8/layout/hierarchy3"/>
    <dgm:cxn modelId="{B58D6D68-A530-4190-8547-5001B1689C5F}" type="presParOf" srcId="{E99F46C3-C2CA-419F-A377-E692B02BF976}" destId="{9A3B071E-E334-49AD-84AC-3E98D441414A}" srcOrd="3"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BDD810E-4844-46C6-93B0-FE175DC5F322}" type="doc">
      <dgm:prSet loTypeId="urn:microsoft.com/office/officeart/2005/8/layout/venn1" loCatId="relationship" qsTypeId="urn:microsoft.com/office/officeart/2005/8/quickstyle/simple1" qsCatId="simple" csTypeId="urn:microsoft.com/office/officeart/2005/8/colors/colorful2" csCatId="colorful" phldr="1"/>
      <dgm:spPr/>
      <dgm:t>
        <a:bodyPr/>
        <a:lstStyle/>
        <a:p>
          <a:endParaRPr lang="en-US"/>
        </a:p>
      </dgm:t>
    </dgm:pt>
    <dgm:pt modelId="{4151F8FE-CEDA-41EA-8C8B-93C5BA9C4D60}">
      <dgm:prSet/>
      <dgm:spPr/>
      <dgm:t>
        <a:bodyPr/>
        <a:lstStyle/>
        <a:p>
          <a:pPr rtl="0"/>
          <a:r>
            <a:rPr lang="en-US" b="0" dirty="0" smtClean="0"/>
            <a:t>Default Region US-EAST-1</a:t>
          </a:r>
          <a:endParaRPr lang="en-US" dirty="0"/>
        </a:p>
      </dgm:t>
    </dgm:pt>
    <dgm:pt modelId="{CBEDF384-71A9-48C1-BE25-20CC24F3CA79}" type="parTrans" cxnId="{3E304B7C-004A-4D37-968F-95D6EA8220F6}">
      <dgm:prSet/>
      <dgm:spPr/>
      <dgm:t>
        <a:bodyPr/>
        <a:lstStyle/>
        <a:p>
          <a:endParaRPr lang="en-US"/>
        </a:p>
      </dgm:t>
    </dgm:pt>
    <dgm:pt modelId="{3A5B3C55-AB8E-42FF-B8FB-9C850ACDABC3}" type="sibTrans" cxnId="{3E304B7C-004A-4D37-968F-95D6EA8220F6}">
      <dgm:prSet/>
      <dgm:spPr/>
      <dgm:t>
        <a:bodyPr/>
        <a:lstStyle/>
        <a:p>
          <a:endParaRPr lang="en-US"/>
        </a:p>
      </dgm:t>
    </dgm:pt>
    <dgm:pt modelId="{52649944-15C2-4C3F-B82E-DFB43A3DBCF5}">
      <dgm:prSet/>
      <dgm:spPr/>
      <dgm:t>
        <a:bodyPr/>
        <a:lstStyle/>
        <a:p>
          <a:pPr rtl="0"/>
          <a:endParaRPr lang="en-US" b="0" dirty="0"/>
        </a:p>
      </dgm:t>
    </dgm:pt>
    <dgm:pt modelId="{0DE55E45-EDC0-47EC-94F0-D1AACB1B3529}" type="parTrans" cxnId="{7BC4FC76-2098-4052-813A-DE49A080D410}">
      <dgm:prSet/>
      <dgm:spPr/>
      <dgm:t>
        <a:bodyPr/>
        <a:lstStyle/>
        <a:p>
          <a:endParaRPr lang="en-US"/>
        </a:p>
      </dgm:t>
    </dgm:pt>
    <dgm:pt modelId="{3EC33BA8-717C-4DB7-A727-C4B69059FBAA}" type="sibTrans" cxnId="{7BC4FC76-2098-4052-813A-DE49A080D410}">
      <dgm:prSet/>
      <dgm:spPr/>
      <dgm:t>
        <a:bodyPr/>
        <a:lstStyle/>
        <a:p>
          <a:endParaRPr lang="en-US"/>
        </a:p>
      </dgm:t>
    </dgm:pt>
    <dgm:pt modelId="{7C6443F2-2CA1-4F40-81A4-5059B071E7A9}">
      <dgm:prSet/>
      <dgm:spPr/>
      <dgm:t>
        <a:bodyPr/>
        <a:lstStyle/>
        <a:p>
          <a:pPr rtl="0"/>
          <a:r>
            <a:rPr lang="en-US" b="0" dirty="0" smtClean="0"/>
            <a:t>Some have default regions (java)</a:t>
          </a:r>
          <a:endParaRPr lang="en-US" dirty="0"/>
        </a:p>
      </dgm:t>
    </dgm:pt>
    <dgm:pt modelId="{AF0606E7-6E43-4DD5-AD7D-019F2F21F673}" type="parTrans" cxnId="{BD1F4476-DE7C-4D70-97E4-9D9B6610A064}">
      <dgm:prSet/>
      <dgm:spPr/>
      <dgm:t>
        <a:bodyPr/>
        <a:lstStyle/>
        <a:p>
          <a:endParaRPr lang="en-US"/>
        </a:p>
      </dgm:t>
    </dgm:pt>
    <dgm:pt modelId="{89575185-6436-4B54-85B1-A68309FFBFCD}" type="sibTrans" cxnId="{BD1F4476-DE7C-4D70-97E4-9D9B6610A064}">
      <dgm:prSet/>
      <dgm:spPr/>
      <dgm:t>
        <a:bodyPr/>
        <a:lstStyle/>
        <a:p>
          <a:endParaRPr lang="en-US"/>
        </a:p>
      </dgm:t>
    </dgm:pt>
    <dgm:pt modelId="{8236DEAB-3799-443C-BFE5-BB1279240CE5}">
      <dgm:prSet/>
      <dgm:spPr/>
      <dgm:t>
        <a:bodyPr/>
        <a:lstStyle/>
        <a:p>
          <a:pPr rtl="0"/>
          <a:endParaRPr lang="en-US" b="0" dirty="0"/>
        </a:p>
      </dgm:t>
    </dgm:pt>
    <dgm:pt modelId="{ECF6B4B6-4955-4446-86E5-7A29E96C40C7}" type="parTrans" cxnId="{C5F54F2D-66B0-47C7-AAA9-E69E5F024A29}">
      <dgm:prSet/>
      <dgm:spPr/>
      <dgm:t>
        <a:bodyPr/>
        <a:lstStyle/>
        <a:p>
          <a:endParaRPr lang="en-US"/>
        </a:p>
      </dgm:t>
    </dgm:pt>
    <dgm:pt modelId="{50951166-C6C5-40DB-92A5-D9D822AAC7AB}" type="sibTrans" cxnId="{C5F54F2D-66B0-47C7-AAA9-E69E5F024A29}">
      <dgm:prSet/>
      <dgm:spPr/>
      <dgm:t>
        <a:bodyPr/>
        <a:lstStyle/>
        <a:p>
          <a:endParaRPr lang="en-US"/>
        </a:p>
      </dgm:t>
    </dgm:pt>
    <dgm:pt modelId="{4B0CB482-13D3-4D77-9B21-CAE2D680728A}">
      <dgm:prSet/>
      <dgm:spPr/>
      <dgm:t>
        <a:bodyPr/>
        <a:lstStyle/>
        <a:p>
          <a:pPr rtl="0"/>
          <a:r>
            <a:rPr lang="en-US" b="0" dirty="0" smtClean="0"/>
            <a:t>Some do not (Node.js)</a:t>
          </a:r>
          <a:endParaRPr lang="en-US" b="0" dirty="0"/>
        </a:p>
      </dgm:t>
    </dgm:pt>
    <dgm:pt modelId="{818BFB4F-47F1-4161-993C-C123E8ECF105}" type="parTrans" cxnId="{A424E674-01EC-40CE-934C-8C96A4B13819}">
      <dgm:prSet/>
      <dgm:spPr/>
      <dgm:t>
        <a:bodyPr/>
        <a:lstStyle/>
        <a:p>
          <a:endParaRPr lang="en-US"/>
        </a:p>
      </dgm:t>
    </dgm:pt>
    <dgm:pt modelId="{9114628C-1732-4E16-94D2-549FE57E9FA8}" type="sibTrans" cxnId="{A424E674-01EC-40CE-934C-8C96A4B13819}">
      <dgm:prSet/>
      <dgm:spPr/>
      <dgm:t>
        <a:bodyPr/>
        <a:lstStyle/>
        <a:p>
          <a:endParaRPr lang="en-US"/>
        </a:p>
      </dgm:t>
    </dgm:pt>
    <dgm:pt modelId="{EB7D709A-A865-4B37-A667-100B7B61D4F1}" type="pres">
      <dgm:prSet presAssocID="{0BDD810E-4844-46C6-93B0-FE175DC5F322}" presName="compositeShape" presStyleCnt="0">
        <dgm:presLayoutVars>
          <dgm:chMax val="7"/>
          <dgm:dir/>
          <dgm:resizeHandles val="exact"/>
        </dgm:presLayoutVars>
      </dgm:prSet>
      <dgm:spPr/>
    </dgm:pt>
    <dgm:pt modelId="{7638BD26-6F6E-454C-B2B1-98B2246EEA1A}" type="pres">
      <dgm:prSet presAssocID="{4151F8FE-CEDA-41EA-8C8B-93C5BA9C4D60}" presName="circ1" presStyleLbl="vennNode1" presStyleIdx="0" presStyleCnt="5"/>
      <dgm:spPr/>
    </dgm:pt>
    <dgm:pt modelId="{FAB7CF05-0843-4C9A-B99E-118B95B83C2A}" type="pres">
      <dgm:prSet presAssocID="{4151F8FE-CEDA-41EA-8C8B-93C5BA9C4D60}" presName="circ1Tx" presStyleLbl="revTx" presStyleIdx="0" presStyleCnt="0">
        <dgm:presLayoutVars>
          <dgm:chMax val="0"/>
          <dgm:chPref val="0"/>
          <dgm:bulletEnabled val="1"/>
        </dgm:presLayoutVars>
      </dgm:prSet>
      <dgm:spPr/>
      <dgm:t>
        <a:bodyPr/>
        <a:lstStyle/>
        <a:p>
          <a:endParaRPr lang="en-US"/>
        </a:p>
      </dgm:t>
    </dgm:pt>
    <dgm:pt modelId="{C8484E8B-F1BF-4EC1-926C-C54542FDC8C0}" type="pres">
      <dgm:prSet presAssocID="{52649944-15C2-4C3F-B82E-DFB43A3DBCF5}" presName="circ2" presStyleLbl="vennNode1" presStyleIdx="1" presStyleCnt="5"/>
      <dgm:spPr/>
    </dgm:pt>
    <dgm:pt modelId="{35E25329-AD58-435E-8F68-9D97513B4589}" type="pres">
      <dgm:prSet presAssocID="{52649944-15C2-4C3F-B82E-DFB43A3DBCF5}" presName="circ2Tx" presStyleLbl="revTx" presStyleIdx="0" presStyleCnt="0">
        <dgm:presLayoutVars>
          <dgm:chMax val="0"/>
          <dgm:chPref val="0"/>
          <dgm:bulletEnabled val="1"/>
        </dgm:presLayoutVars>
      </dgm:prSet>
      <dgm:spPr/>
    </dgm:pt>
    <dgm:pt modelId="{74AC3671-784E-4194-80F6-0505040113E5}" type="pres">
      <dgm:prSet presAssocID="{7C6443F2-2CA1-4F40-81A4-5059B071E7A9}" presName="circ3" presStyleLbl="vennNode1" presStyleIdx="2" presStyleCnt="5"/>
      <dgm:spPr/>
    </dgm:pt>
    <dgm:pt modelId="{D3E0C27A-2C25-476F-A85D-60EE8AE47491}" type="pres">
      <dgm:prSet presAssocID="{7C6443F2-2CA1-4F40-81A4-5059B071E7A9}" presName="circ3Tx" presStyleLbl="revTx" presStyleIdx="0" presStyleCnt="0" custLinFactY="-14062" custLinFactNeighborX="22069" custLinFactNeighborY="-100000">
        <dgm:presLayoutVars>
          <dgm:chMax val="0"/>
          <dgm:chPref val="0"/>
          <dgm:bulletEnabled val="1"/>
        </dgm:presLayoutVars>
      </dgm:prSet>
      <dgm:spPr/>
    </dgm:pt>
    <dgm:pt modelId="{DF210326-BCA3-4088-A4B9-738E127ADC66}" type="pres">
      <dgm:prSet presAssocID="{8236DEAB-3799-443C-BFE5-BB1279240CE5}" presName="circ4" presStyleLbl="vennNode1" presStyleIdx="3" presStyleCnt="5"/>
      <dgm:spPr/>
    </dgm:pt>
    <dgm:pt modelId="{36A1B482-B39C-49B1-8C33-6794F313FF63}" type="pres">
      <dgm:prSet presAssocID="{8236DEAB-3799-443C-BFE5-BB1279240CE5}" presName="circ4Tx" presStyleLbl="revTx" presStyleIdx="0" presStyleCnt="0">
        <dgm:presLayoutVars>
          <dgm:chMax val="0"/>
          <dgm:chPref val="0"/>
          <dgm:bulletEnabled val="1"/>
        </dgm:presLayoutVars>
      </dgm:prSet>
      <dgm:spPr/>
    </dgm:pt>
    <dgm:pt modelId="{62FFB070-A2BE-421F-84BF-F2166C5E0F26}" type="pres">
      <dgm:prSet presAssocID="{4B0CB482-13D3-4D77-9B21-CAE2D680728A}" presName="circ5" presStyleLbl="vennNode1" presStyleIdx="4" presStyleCnt="5"/>
      <dgm:spPr/>
    </dgm:pt>
    <dgm:pt modelId="{2B2463F0-AECF-48B1-95DD-B28E6F776522}" type="pres">
      <dgm:prSet presAssocID="{4B0CB482-13D3-4D77-9B21-CAE2D680728A}" presName="circ5Tx" presStyleLbl="revTx" presStyleIdx="0" presStyleCnt="0" custLinFactNeighborX="-11415" custLinFactNeighborY="70610">
        <dgm:presLayoutVars>
          <dgm:chMax val="0"/>
          <dgm:chPref val="0"/>
          <dgm:bulletEnabled val="1"/>
        </dgm:presLayoutVars>
      </dgm:prSet>
      <dgm:spPr/>
    </dgm:pt>
  </dgm:ptLst>
  <dgm:cxnLst>
    <dgm:cxn modelId="{BD1F4476-DE7C-4D70-97E4-9D9B6610A064}" srcId="{0BDD810E-4844-46C6-93B0-FE175DC5F322}" destId="{7C6443F2-2CA1-4F40-81A4-5059B071E7A9}" srcOrd="2" destOrd="0" parTransId="{AF0606E7-6E43-4DD5-AD7D-019F2F21F673}" sibTransId="{89575185-6436-4B54-85B1-A68309FFBFCD}"/>
    <dgm:cxn modelId="{7BC4FC76-2098-4052-813A-DE49A080D410}" srcId="{0BDD810E-4844-46C6-93B0-FE175DC5F322}" destId="{52649944-15C2-4C3F-B82E-DFB43A3DBCF5}" srcOrd="1" destOrd="0" parTransId="{0DE55E45-EDC0-47EC-94F0-D1AACB1B3529}" sibTransId="{3EC33BA8-717C-4DB7-A727-C4B69059FBAA}"/>
    <dgm:cxn modelId="{C5238E53-6C40-4098-A3C8-4020DDDA45EF}" type="presOf" srcId="{8236DEAB-3799-443C-BFE5-BB1279240CE5}" destId="{36A1B482-B39C-49B1-8C33-6794F313FF63}" srcOrd="0" destOrd="0" presId="urn:microsoft.com/office/officeart/2005/8/layout/venn1"/>
    <dgm:cxn modelId="{9FC46961-3BCE-4456-89E5-83F507855733}" type="presOf" srcId="{7C6443F2-2CA1-4F40-81A4-5059B071E7A9}" destId="{D3E0C27A-2C25-476F-A85D-60EE8AE47491}" srcOrd="0" destOrd="0" presId="urn:microsoft.com/office/officeart/2005/8/layout/venn1"/>
    <dgm:cxn modelId="{96ECB8CB-8361-4A6A-90BD-82665465D2E3}" type="presOf" srcId="{4B0CB482-13D3-4D77-9B21-CAE2D680728A}" destId="{2B2463F0-AECF-48B1-95DD-B28E6F776522}" srcOrd="0" destOrd="0" presId="urn:microsoft.com/office/officeart/2005/8/layout/venn1"/>
    <dgm:cxn modelId="{C5F54F2D-66B0-47C7-AAA9-E69E5F024A29}" srcId="{0BDD810E-4844-46C6-93B0-FE175DC5F322}" destId="{8236DEAB-3799-443C-BFE5-BB1279240CE5}" srcOrd="3" destOrd="0" parTransId="{ECF6B4B6-4955-4446-86E5-7A29E96C40C7}" sibTransId="{50951166-C6C5-40DB-92A5-D9D822AAC7AB}"/>
    <dgm:cxn modelId="{AA9F21F1-A7F3-49E5-B895-E7129F8FC79C}" type="presOf" srcId="{4151F8FE-CEDA-41EA-8C8B-93C5BA9C4D60}" destId="{FAB7CF05-0843-4C9A-B99E-118B95B83C2A}" srcOrd="0" destOrd="0" presId="urn:microsoft.com/office/officeart/2005/8/layout/venn1"/>
    <dgm:cxn modelId="{A424E674-01EC-40CE-934C-8C96A4B13819}" srcId="{0BDD810E-4844-46C6-93B0-FE175DC5F322}" destId="{4B0CB482-13D3-4D77-9B21-CAE2D680728A}" srcOrd="4" destOrd="0" parTransId="{818BFB4F-47F1-4161-993C-C123E8ECF105}" sibTransId="{9114628C-1732-4E16-94D2-549FE57E9FA8}"/>
    <dgm:cxn modelId="{3E304B7C-004A-4D37-968F-95D6EA8220F6}" srcId="{0BDD810E-4844-46C6-93B0-FE175DC5F322}" destId="{4151F8FE-CEDA-41EA-8C8B-93C5BA9C4D60}" srcOrd="0" destOrd="0" parTransId="{CBEDF384-71A9-48C1-BE25-20CC24F3CA79}" sibTransId="{3A5B3C55-AB8E-42FF-B8FB-9C850ACDABC3}"/>
    <dgm:cxn modelId="{11EA938F-7E4E-41FA-BE21-15E23B12477F}" type="presOf" srcId="{0BDD810E-4844-46C6-93B0-FE175DC5F322}" destId="{EB7D709A-A865-4B37-A667-100B7B61D4F1}" srcOrd="0" destOrd="0" presId="urn:microsoft.com/office/officeart/2005/8/layout/venn1"/>
    <dgm:cxn modelId="{EE22C3F9-92BD-4081-A822-7F831808668C}" type="presOf" srcId="{52649944-15C2-4C3F-B82E-DFB43A3DBCF5}" destId="{35E25329-AD58-435E-8F68-9D97513B4589}" srcOrd="0" destOrd="0" presId="urn:microsoft.com/office/officeart/2005/8/layout/venn1"/>
    <dgm:cxn modelId="{EB3064CB-EEE2-4B96-A0FE-269072B69691}" type="presParOf" srcId="{EB7D709A-A865-4B37-A667-100B7B61D4F1}" destId="{7638BD26-6F6E-454C-B2B1-98B2246EEA1A}" srcOrd="0" destOrd="0" presId="urn:microsoft.com/office/officeart/2005/8/layout/venn1"/>
    <dgm:cxn modelId="{30270CB5-AC2C-4A7A-8462-A5650B878531}" type="presParOf" srcId="{EB7D709A-A865-4B37-A667-100B7B61D4F1}" destId="{FAB7CF05-0843-4C9A-B99E-118B95B83C2A}" srcOrd="1" destOrd="0" presId="urn:microsoft.com/office/officeart/2005/8/layout/venn1"/>
    <dgm:cxn modelId="{F5EF324C-FDD5-4F92-9BFD-365EDEE753DB}" type="presParOf" srcId="{EB7D709A-A865-4B37-A667-100B7B61D4F1}" destId="{C8484E8B-F1BF-4EC1-926C-C54542FDC8C0}" srcOrd="2" destOrd="0" presId="urn:microsoft.com/office/officeart/2005/8/layout/venn1"/>
    <dgm:cxn modelId="{43256B23-D9EE-45B4-90DE-7FB236975F87}" type="presParOf" srcId="{EB7D709A-A865-4B37-A667-100B7B61D4F1}" destId="{35E25329-AD58-435E-8F68-9D97513B4589}" srcOrd="3" destOrd="0" presId="urn:microsoft.com/office/officeart/2005/8/layout/venn1"/>
    <dgm:cxn modelId="{34710C8D-E2C2-428E-8A37-3853BB1F2ABC}" type="presParOf" srcId="{EB7D709A-A865-4B37-A667-100B7B61D4F1}" destId="{74AC3671-784E-4194-80F6-0505040113E5}" srcOrd="4" destOrd="0" presId="urn:microsoft.com/office/officeart/2005/8/layout/venn1"/>
    <dgm:cxn modelId="{32B1824C-8B8D-4F75-8D96-1484191F1AAA}" type="presParOf" srcId="{EB7D709A-A865-4B37-A667-100B7B61D4F1}" destId="{D3E0C27A-2C25-476F-A85D-60EE8AE47491}" srcOrd="5" destOrd="0" presId="urn:microsoft.com/office/officeart/2005/8/layout/venn1"/>
    <dgm:cxn modelId="{B3C6D689-F54E-43CE-A756-DA6EF6FCD898}" type="presParOf" srcId="{EB7D709A-A865-4B37-A667-100B7B61D4F1}" destId="{DF210326-BCA3-4088-A4B9-738E127ADC66}" srcOrd="6" destOrd="0" presId="urn:microsoft.com/office/officeart/2005/8/layout/venn1"/>
    <dgm:cxn modelId="{4AB4E077-AE32-4A63-8FFA-AE1EEF9EC517}" type="presParOf" srcId="{EB7D709A-A865-4B37-A667-100B7B61D4F1}" destId="{36A1B482-B39C-49B1-8C33-6794F313FF63}" srcOrd="7" destOrd="0" presId="urn:microsoft.com/office/officeart/2005/8/layout/venn1"/>
    <dgm:cxn modelId="{28924CB4-27D4-415A-B88F-722B74F28774}" type="presParOf" srcId="{EB7D709A-A865-4B37-A667-100B7B61D4F1}" destId="{62FFB070-A2BE-421F-84BF-F2166C5E0F26}" srcOrd="8" destOrd="0" presId="urn:microsoft.com/office/officeart/2005/8/layout/venn1"/>
    <dgm:cxn modelId="{184D7043-9D15-4176-9962-F91FA6E5E851}" type="presParOf" srcId="{EB7D709A-A865-4B37-A667-100B7B61D4F1}" destId="{2B2463F0-AECF-48B1-95DD-B28E6F776522}" srcOrd="9" destOrd="0" presId="urn:microsoft.com/office/officeart/2005/8/layout/venn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E02476-45B6-4E6E-8C56-2C83538E9B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B5DBDC0-75BC-4484-A2BF-02F064BE3947}">
      <dgm:prSet phldrT="[Text]"/>
      <dgm:spPr/>
      <dgm:t>
        <a:bodyPr/>
        <a:lstStyle/>
        <a:p>
          <a:r>
            <a:rPr lang="en-US" dirty="0" smtClean="0"/>
            <a:t>Please read before you begin reviewing this module as SME</a:t>
          </a:r>
          <a:endParaRPr lang="en-US" dirty="0"/>
        </a:p>
      </dgm:t>
    </dgm:pt>
    <dgm:pt modelId="{6DDC21E1-AED9-4901-8C69-E931D55F85A2}" type="parTrans" cxnId="{25371C49-A978-408D-89E8-0A835D881EA8}">
      <dgm:prSet/>
      <dgm:spPr/>
      <dgm:t>
        <a:bodyPr/>
        <a:lstStyle/>
        <a:p>
          <a:endParaRPr lang="en-US"/>
        </a:p>
      </dgm:t>
    </dgm:pt>
    <dgm:pt modelId="{2E90405D-8CA6-47EB-9088-DA6687328965}" type="sibTrans" cxnId="{25371C49-A978-408D-89E8-0A835D881EA8}">
      <dgm:prSet/>
      <dgm:spPr/>
      <dgm:t>
        <a:bodyPr/>
        <a:lstStyle/>
        <a:p>
          <a:endParaRPr lang="en-US"/>
        </a:p>
      </dgm:t>
    </dgm:pt>
    <dgm:pt modelId="{79C732BB-06C0-4477-85A9-DD8C6CF167D7}">
      <dgm:prSet phldrT="[Text]"/>
      <dgm:spPr/>
      <dgm:t>
        <a:bodyPr/>
        <a:lstStyle/>
        <a:p>
          <a:endParaRPr lang="en-US" dirty="0"/>
        </a:p>
      </dgm:t>
    </dgm:pt>
    <dgm:pt modelId="{3BC5F8ED-B670-444F-8EEB-56D41AE9926F}" type="parTrans" cxnId="{B8C6CA15-6334-46BF-B182-DA4FE81BD38B}">
      <dgm:prSet/>
      <dgm:spPr/>
      <dgm:t>
        <a:bodyPr/>
        <a:lstStyle/>
        <a:p>
          <a:endParaRPr lang="en-US"/>
        </a:p>
      </dgm:t>
    </dgm:pt>
    <dgm:pt modelId="{C7385265-B263-41CF-BA74-572B80E19415}" type="sibTrans" cxnId="{B8C6CA15-6334-46BF-B182-DA4FE81BD38B}">
      <dgm:prSet/>
      <dgm:spPr/>
      <dgm:t>
        <a:bodyPr/>
        <a:lstStyle/>
        <a:p>
          <a:endParaRPr lang="en-US"/>
        </a:p>
      </dgm:t>
    </dgm:pt>
    <dgm:pt modelId="{E6BC18F0-8E68-4327-B266-1ABDB4349181}" type="pres">
      <dgm:prSet presAssocID="{D3E02476-45B6-4E6E-8C56-2C83538E9BBD}" presName="linear" presStyleCnt="0">
        <dgm:presLayoutVars>
          <dgm:animLvl val="lvl"/>
          <dgm:resizeHandles val="exact"/>
        </dgm:presLayoutVars>
      </dgm:prSet>
      <dgm:spPr/>
      <dgm:t>
        <a:bodyPr/>
        <a:lstStyle/>
        <a:p>
          <a:endParaRPr lang="en-US"/>
        </a:p>
      </dgm:t>
    </dgm:pt>
    <dgm:pt modelId="{9CF838AE-9BB3-4352-8712-6E38B9EF762C}" type="pres">
      <dgm:prSet presAssocID="{9B5DBDC0-75BC-4484-A2BF-02F064BE3947}" presName="parentText" presStyleLbl="node1" presStyleIdx="0" presStyleCnt="1" custLinFactNeighborX="-195">
        <dgm:presLayoutVars>
          <dgm:chMax val="0"/>
          <dgm:bulletEnabled val="1"/>
        </dgm:presLayoutVars>
      </dgm:prSet>
      <dgm:spPr>
        <a:prstGeom prst="downArrowCallout">
          <a:avLst/>
        </a:prstGeom>
      </dgm:spPr>
      <dgm:t>
        <a:bodyPr/>
        <a:lstStyle/>
        <a:p>
          <a:endParaRPr lang="en-US"/>
        </a:p>
      </dgm:t>
    </dgm:pt>
    <dgm:pt modelId="{7C9A2551-5A33-492F-993A-A53E4DCEE148}" type="pres">
      <dgm:prSet presAssocID="{9B5DBDC0-75BC-4484-A2BF-02F064BE3947}" presName="childText" presStyleLbl="revTx" presStyleIdx="0" presStyleCnt="1">
        <dgm:presLayoutVars>
          <dgm:bulletEnabled val="1"/>
        </dgm:presLayoutVars>
      </dgm:prSet>
      <dgm:spPr/>
      <dgm:t>
        <a:bodyPr/>
        <a:lstStyle/>
        <a:p>
          <a:endParaRPr lang="en-US"/>
        </a:p>
      </dgm:t>
    </dgm:pt>
  </dgm:ptLst>
  <dgm:cxnLst>
    <dgm:cxn modelId="{CCC13E19-771C-4674-A92B-0AAB90249CED}" type="presOf" srcId="{79C732BB-06C0-4477-85A9-DD8C6CF167D7}" destId="{7C9A2551-5A33-492F-993A-A53E4DCEE148}" srcOrd="0" destOrd="0" presId="urn:microsoft.com/office/officeart/2005/8/layout/vList2"/>
    <dgm:cxn modelId="{83FC5D3E-98DB-4D39-89F7-536E0FD13EAB}" type="presOf" srcId="{9B5DBDC0-75BC-4484-A2BF-02F064BE3947}" destId="{9CF838AE-9BB3-4352-8712-6E38B9EF762C}" srcOrd="0" destOrd="0" presId="urn:microsoft.com/office/officeart/2005/8/layout/vList2"/>
    <dgm:cxn modelId="{FDC146C7-5509-45E1-8FCA-58BD4EA747AC}" type="presOf" srcId="{D3E02476-45B6-4E6E-8C56-2C83538E9BBD}" destId="{E6BC18F0-8E68-4327-B266-1ABDB4349181}" srcOrd="0" destOrd="0" presId="urn:microsoft.com/office/officeart/2005/8/layout/vList2"/>
    <dgm:cxn modelId="{B8C6CA15-6334-46BF-B182-DA4FE81BD38B}" srcId="{9B5DBDC0-75BC-4484-A2BF-02F064BE3947}" destId="{79C732BB-06C0-4477-85A9-DD8C6CF167D7}" srcOrd="0" destOrd="0" parTransId="{3BC5F8ED-B670-444F-8EEB-56D41AE9926F}" sibTransId="{C7385265-B263-41CF-BA74-572B80E19415}"/>
    <dgm:cxn modelId="{25371C49-A978-408D-89E8-0A835D881EA8}" srcId="{D3E02476-45B6-4E6E-8C56-2C83538E9BBD}" destId="{9B5DBDC0-75BC-4484-A2BF-02F064BE3947}" srcOrd="0" destOrd="0" parTransId="{6DDC21E1-AED9-4901-8C69-E931D55F85A2}" sibTransId="{2E90405D-8CA6-47EB-9088-DA6687328965}"/>
    <dgm:cxn modelId="{31BBE4BB-1626-4E2F-B11A-AAB8599E9D55}" type="presParOf" srcId="{E6BC18F0-8E68-4327-B266-1ABDB4349181}" destId="{9CF838AE-9BB3-4352-8712-6E38B9EF762C}" srcOrd="0" destOrd="0" presId="urn:microsoft.com/office/officeart/2005/8/layout/vList2"/>
    <dgm:cxn modelId="{D99163BD-CFB8-42B3-9446-42A62BAA8A9E}" type="presParOf" srcId="{E6BC18F0-8E68-4327-B266-1ABDB4349181}" destId="{7C9A2551-5A33-492F-993A-A53E4DCEE148}" srcOrd="1"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57981F-0FF1-4EF4-98F8-8E6CEA0255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9DF662-CA38-4292-8654-4E9C27950C0B}">
      <dgm:prSet phldrT="[Text]" custT="1"/>
      <dgm:spPr/>
      <dgm:t>
        <a:bodyPr/>
        <a:lstStyle/>
        <a:p>
          <a:r>
            <a:rPr lang="en-US" sz="18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dirty="0">
            <a:solidFill>
              <a:schemeClr val="tx1"/>
            </a:solidFill>
          </a:endParaRPr>
        </a:p>
      </dgm:t>
    </dgm:pt>
    <dgm:pt modelId="{FE65953B-2493-42AF-9CE8-307B5587ED69}" type="parTrans" cxnId="{8E2DFFF5-4936-4EC9-8BEA-047C651CAAF0}">
      <dgm:prSet/>
      <dgm:spPr/>
      <dgm:t>
        <a:bodyPr/>
        <a:lstStyle/>
        <a:p>
          <a:endParaRPr lang="en-US"/>
        </a:p>
      </dgm:t>
    </dgm:pt>
    <dgm:pt modelId="{98BCA178-4129-4568-B1E7-0444BE70DBE5}" type="sibTrans" cxnId="{8E2DFFF5-4936-4EC9-8BEA-047C651CAAF0}">
      <dgm:prSet/>
      <dgm:spPr/>
      <dgm:t>
        <a:bodyPr/>
        <a:lstStyle/>
        <a:p>
          <a:endParaRPr lang="en-US"/>
        </a:p>
      </dgm:t>
    </dgm:pt>
    <dgm:pt modelId="{96167667-A66E-40F4-B719-7B798C07C6FD}" type="pres">
      <dgm:prSet presAssocID="{8B57981F-0FF1-4EF4-98F8-8E6CEA02553F}" presName="linear" presStyleCnt="0">
        <dgm:presLayoutVars>
          <dgm:animLvl val="lvl"/>
          <dgm:resizeHandles val="exact"/>
        </dgm:presLayoutVars>
      </dgm:prSet>
      <dgm:spPr/>
      <dgm:t>
        <a:bodyPr/>
        <a:lstStyle/>
        <a:p>
          <a:endParaRPr lang="en-US"/>
        </a:p>
      </dgm:t>
    </dgm:pt>
    <dgm:pt modelId="{8FE98AAF-3C6D-42E0-B2FD-07935AC03152}" type="pres">
      <dgm:prSet presAssocID="{589DF662-CA38-4292-8654-4E9C27950C0B}" presName="parentText" presStyleLbl="node1" presStyleIdx="0" presStyleCnt="1">
        <dgm:presLayoutVars>
          <dgm:chMax val="0"/>
          <dgm:bulletEnabled val="1"/>
        </dgm:presLayoutVars>
      </dgm:prSet>
      <dgm:spPr/>
      <dgm:t>
        <a:bodyPr/>
        <a:lstStyle/>
        <a:p>
          <a:endParaRPr lang="en-US"/>
        </a:p>
      </dgm:t>
    </dgm:pt>
  </dgm:ptLst>
  <dgm:cxnLst>
    <dgm:cxn modelId="{E3A9EF6C-B09A-4953-8AF3-80EC0ED85BDB}" type="presOf" srcId="{589DF662-CA38-4292-8654-4E9C27950C0B}" destId="{8FE98AAF-3C6D-42E0-B2FD-07935AC03152}" srcOrd="0" destOrd="0" presId="urn:microsoft.com/office/officeart/2005/8/layout/vList2"/>
    <dgm:cxn modelId="{1DC8CB34-57D1-41F4-AC47-30558CC7D5BE}" type="presOf" srcId="{8B57981F-0FF1-4EF4-98F8-8E6CEA02553F}" destId="{96167667-A66E-40F4-B719-7B798C07C6FD}" srcOrd="0" destOrd="0" presId="urn:microsoft.com/office/officeart/2005/8/layout/vList2"/>
    <dgm:cxn modelId="{8E2DFFF5-4936-4EC9-8BEA-047C651CAAF0}" srcId="{8B57981F-0FF1-4EF4-98F8-8E6CEA02553F}" destId="{589DF662-CA38-4292-8654-4E9C27950C0B}" srcOrd="0" destOrd="0" parTransId="{FE65953B-2493-42AF-9CE8-307B5587ED69}" sibTransId="{98BCA178-4129-4568-B1E7-0444BE70DBE5}"/>
    <dgm:cxn modelId="{4818B432-A334-4EAC-8BDF-E4E26462D748}" type="presParOf" srcId="{96167667-A66E-40F4-B719-7B798C07C6FD}" destId="{8FE98AAF-3C6D-42E0-B2FD-07935AC03152}" srcOrd="0" destOrd="0" presId="urn:microsoft.com/office/officeart/2005/8/layout/vList2"/>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2F8E2C-88B1-47CF-9AC4-B266C7A14370}" type="doc">
      <dgm:prSet loTypeId="urn:microsoft.com/office/officeart/2005/8/layout/default" loCatId="list" qsTypeId="urn:microsoft.com/office/officeart/2005/8/quickstyle/simple2" qsCatId="simple" csTypeId="urn:microsoft.com/office/officeart/2005/8/colors/accent5_1" csCatId="accent5" phldr="1"/>
      <dgm:spPr/>
      <dgm:t>
        <a:bodyPr/>
        <a:lstStyle/>
        <a:p>
          <a:endParaRPr lang="en-US"/>
        </a:p>
      </dgm:t>
    </dgm:pt>
    <dgm:pt modelId="{ECB2C5DE-60FE-4298-9FE5-F6A305F70D70}">
      <dgm:prSet custT="1"/>
      <dgm:spPr/>
      <dgm:t>
        <a:bodyPr/>
        <a:lstStyle/>
        <a:p>
          <a:pPr algn="ctr" rtl="0"/>
          <a:r>
            <a:rPr lang="en-US" sz="1800" dirty="0" smtClean="0">
              <a:latin typeface="Calibri" pitchFamily="34" charset="0"/>
            </a:rPr>
            <a:t>Everyone participates </a:t>
          </a:r>
          <a:endParaRPr lang="en-US" sz="1800" dirty="0">
            <a:latin typeface="Calibri" pitchFamily="34" charset="0"/>
          </a:endParaRPr>
        </a:p>
      </dgm:t>
    </dgm:pt>
    <dgm:pt modelId="{EAFB7552-1131-4A9B-AA1B-8BEA1B96E9DE}" type="parTrans" cxnId="{5414FE8A-DB0D-4167-A2B1-EED23BA7789F}">
      <dgm:prSet/>
      <dgm:spPr/>
      <dgm:t>
        <a:bodyPr/>
        <a:lstStyle/>
        <a:p>
          <a:pPr algn="ctr"/>
          <a:endParaRPr lang="en-US"/>
        </a:p>
      </dgm:t>
    </dgm:pt>
    <dgm:pt modelId="{15FAED9F-181F-4A4C-89BD-DD77F63106E8}" type="sibTrans" cxnId="{5414FE8A-DB0D-4167-A2B1-EED23BA7789F}">
      <dgm:prSet/>
      <dgm:spPr/>
      <dgm:t>
        <a:bodyPr/>
        <a:lstStyle/>
        <a:p>
          <a:pPr algn="ctr"/>
          <a:endParaRPr lang="en-US"/>
        </a:p>
      </dgm:t>
    </dgm:pt>
    <dgm:pt modelId="{2BA7AE5D-9045-46BC-BA7A-879D57643619}">
      <dgm:prSet custT="1"/>
      <dgm:spPr/>
      <dgm:t>
        <a:bodyPr/>
        <a:lstStyle/>
        <a:p>
          <a:pPr algn="ctr" rtl="0"/>
          <a:r>
            <a:rPr lang="en-US" sz="1800" dirty="0" smtClean="0">
              <a:latin typeface="Calibri" pitchFamily="34" charset="0"/>
            </a:rPr>
            <a:t>Respect individual opinions and diversities</a:t>
          </a:r>
          <a:endParaRPr lang="en-US" sz="1800" dirty="0">
            <a:latin typeface="Calibri" pitchFamily="34" charset="0"/>
          </a:endParaRPr>
        </a:p>
      </dgm:t>
    </dgm:pt>
    <dgm:pt modelId="{F7246073-F6B8-4132-8D79-889BA32746BC}" type="parTrans" cxnId="{4049B604-0208-46D5-B1BB-AB8A183B4D69}">
      <dgm:prSet/>
      <dgm:spPr/>
      <dgm:t>
        <a:bodyPr/>
        <a:lstStyle/>
        <a:p>
          <a:pPr algn="ctr"/>
          <a:endParaRPr lang="en-US"/>
        </a:p>
      </dgm:t>
    </dgm:pt>
    <dgm:pt modelId="{168E18EB-EA9B-4113-9958-09409282F2DE}" type="sibTrans" cxnId="{4049B604-0208-46D5-B1BB-AB8A183B4D69}">
      <dgm:prSet/>
      <dgm:spPr/>
      <dgm:t>
        <a:bodyPr/>
        <a:lstStyle/>
        <a:p>
          <a:pPr algn="ctr"/>
          <a:endParaRPr lang="en-US"/>
        </a:p>
      </dgm:t>
    </dgm:pt>
    <dgm:pt modelId="{C8F15C48-E732-46AC-8D8B-21CF7E0D736D}">
      <dgm:prSet custT="1"/>
      <dgm:spPr/>
      <dgm:t>
        <a:bodyPr/>
        <a:lstStyle/>
        <a:p>
          <a:pPr algn="ctr" rtl="0"/>
          <a:r>
            <a:rPr lang="en-US" sz="1800" dirty="0" smtClean="0">
              <a:latin typeface="Calibri" pitchFamily="34" charset="0"/>
            </a:rPr>
            <a:t>Be open and honest</a:t>
          </a:r>
          <a:endParaRPr lang="en-US" sz="1800" dirty="0">
            <a:latin typeface="Calibri" pitchFamily="34" charset="0"/>
          </a:endParaRPr>
        </a:p>
      </dgm:t>
    </dgm:pt>
    <dgm:pt modelId="{2A80FD64-ECD6-46FD-9087-9B5D31EBF5CF}" type="parTrans" cxnId="{CF629661-F143-4CF7-A1DB-3B7CD2C7359A}">
      <dgm:prSet/>
      <dgm:spPr/>
      <dgm:t>
        <a:bodyPr/>
        <a:lstStyle/>
        <a:p>
          <a:pPr algn="ctr"/>
          <a:endParaRPr lang="en-US"/>
        </a:p>
      </dgm:t>
    </dgm:pt>
    <dgm:pt modelId="{DF5938FF-8535-4E1D-A3D0-59E27201A15E}" type="sibTrans" cxnId="{CF629661-F143-4CF7-A1DB-3B7CD2C7359A}">
      <dgm:prSet/>
      <dgm:spPr/>
      <dgm:t>
        <a:bodyPr/>
        <a:lstStyle/>
        <a:p>
          <a:pPr algn="ctr"/>
          <a:endParaRPr lang="en-US"/>
        </a:p>
      </dgm:t>
    </dgm:pt>
    <dgm:pt modelId="{9AC2AA97-136C-4881-8AE5-40C333215F34}">
      <dgm:prSet custT="1"/>
      <dgm:spPr/>
      <dgm:t>
        <a:bodyPr/>
        <a:lstStyle/>
        <a:p>
          <a:pPr algn="ctr" rtl="0"/>
          <a:r>
            <a:rPr lang="en-US" sz="1800" dirty="0" smtClean="0">
              <a:latin typeface="Calibri" pitchFamily="34" charset="0"/>
            </a:rPr>
            <a:t>Give headlines, be concise</a:t>
          </a:r>
          <a:endParaRPr lang="en-US" sz="1800" dirty="0">
            <a:latin typeface="Calibri" pitchFamily="34" charset="0"/>
          </a:endParaRPr>
        </a:p>
      </dgm:t>
    </dgm:pt>
    <dgm:pt modelId="{D9A137D4-6E05-4B7F-85F5-32FED2B8D0AB}" type="parTrans" cxnId="{FA4E6CE8-660F-4C91-96D0-6B510B435608}">
      <dgm:prSet/>
      <dgm:spPr/>
      <dgm:t>
        <a:bodyPr/>
        <a:lstStyle/>
        <a:p>
          <a:pPr algn="ctr"/>
          <a:endParaRPr lang="en-US"/>
        </a:p>
      </dgm:t>
    </dgm:pt>
    <dgm:pt modelId="{51FE6CF5-8E9E-43E1-B2A0-EF7ABC7EDD8B}" type="sibTrans" cxnId="{FA4E6CE8-660F-4C91-96D0-6B510B435608}">
      <dgm:prSet/>
      <dgm:spPr/>
      <dgm:t>
        <a:bodyPr/>
        <a:lstStyle/>
        <a:p>
          <a:pPr algn="ctr"/>
          <a:endParaRPr lang="en-US"/>
        </a:p>
      </dgm:t>
    </dgm:pt>
    <dgm:pt modelId="{7BC72383-3696-419B-AB5D-F1CD27456797}">
      <dgm:prSet custT="1"/>
      <dgm:spPr/>
      <dgm:t>
        <a:bodyPr/>
        <a:lstStyle/>
        <a:p>
          <a:pPr algn="ctr" rtl="0"/>
          <a:r>
            <a:rPr lang="en-US" sz="1800" dirty="0" smtClean="0">
              <a:latin typeface="Calibri" pitchFamily="34" charset="0"/>
            </a:rPr>
            <a:t>One speaker at a time</a:t>
          </a:r>
          <a:endParaRPr lang="en-US" sz="1800" dirty="0">
            <a:latin typeface="Calibri" pitchFamily="34" charset="0"/>
          </a:endParaRPr>
        </a:p>
      </dgm:t>
    </dgm:pt>
    <dgm:pt modelId="{30ACC4F8-C26A-4174-892C-469F9CFBA5EB}" type="parTrans" cxnId="{88872944-239F-4255-A42E-BF8E091D10AE}">
      <dgm:prSet/>
      <dgm:spPr/>
      <dgm:t>
        <a:bodyPr/>
        <a:lstStyle/>
        <a:p>
          <a:pPr algn="ctr"/>
          <a:endParaRPr lang="en-US"/>
        </a:p>
      </dgm:t>
    </dgm:pt>
    <dgm:pt modelId="{B1116BF0-00F0-44CD-B3FC-BABAD064FCE6}" type="sibTrans" cxnId="{88872944-239F-4255-A42E-BF8E091D10AE}">
      <dgm:prSet/>
      <dgm:spPr/>
      <dgm:t>
        <a:bodyPr/>
        <a:lstStyle/>
        <a:p>
          <a:pPr algn="ctr"/>
          <a:endParaRPr lang="en-US"/>
        </a:p>
      </dgm:t>
    </dgm:pt>
    <dgm:pt modelId="{88C592A8-CDBE-4308-93D2-744931F0FB8A}">
      <dgm:prSet custT="1"/>
      <dgm:spPr/>
      <dgm:t>
        <a:bodyPr/>
        <a:lstStyle/>
        <a:p>
          <a:pPr algn="ctr" rtl="0"/>
          <a:r>
            <a:rPr lang="en-US" sz="1800" dirty="0" smtClean="0">
              <a:latin typeface="Calibri" pitchFamily="34" charset="0"/>
            </a:rPr>
            <a:t>Make language a non-issue</a:t>
          </a:r>
          <a:endParaRPr lang="en-US" sz="1800" dirty="0">
            <a:latin typeface="Calibri" pitchFamily="34" charset="0"/>
          </a:endParaRPr>
        </a:p>
      </dgm:t>
    </dgm:pt>
    <dgm:pt modelId="{D3AF3BF1-E4A3-4F6B-A51F-2974C544E016}" type="parTrans" cxnId="{D55A3A9A-CEA5-4AC5-8E7C-DE3B6D17A843}">
      <dgm:prSet/>
      <dgm:spPr/>
      <dgm:t>
        <a:bodyPr/>
        <a:lstStyle/>
        <a:p>
          <a:pPr algn="ctr"/>
          <a:endParaRPr lang="en-US"/>
        </a:p>
      </dgm:t>
    </dgm:pt>
    <dgm:pt modelId="{DF9FC49F-0175-4993-9633-0EBE259D362A}" type="sibTrans" cxnId="{D55A3A9A-CEA5-4AC5-8E7C-DE3B6D17A843}">
      <dgm:prSet/>
      <dgm:spPr/>
      <dgm:t>
        <a:bodyPr/>
        <a:lstStyle/>
        <a:p>
          <a:pPr algn="ctr"/>
          <a:endParaRPr lang="en-US"/>
        </a:p>
      </dgm:t>
    </dgm:pt>
    <dgm:pt modelId="{5FDC6A75-5A0C-4281-A3C8-486C25BD342F}">
      <dgm:prSet custT="1"/>
      <dgm:spPr/>
      <dgm:t>
        <a:bodyPr/>
        <a:lstStyle/>
        <a:p>
          <a:pPr algn="ctr" rtl="0"/>
          <a:r>
            <a:rPr lang="en-US" sz="1800" dirty="0" smtClean="0">
              <a:latin typeface="Calibri" pitchFamily="34" charset="0"/>
            </a:rPr>
            <a:t>Stick to time contracts</a:t>
          </a:r>
          <a:endParaRPr lang="en-US" sz="1800" dirty="0">
            <a:latin typeface="Calibri" pitchFamily="34" charset="0"/>
          </a:endParaRPr>
        </a:p>
      </dgm:t>
    </dgm:pt>
    <dgm:pt modelId="{398296AC-5E58-4250-A577-738BF07A239C}" type="parTrans" cxnId="{16BB4C6C-8BC3-4DB5-8F23-6D017F79716B}">
      <dgm:prSet/>
      <dgm:spPr/>
      <dgm:t>
        <a:bodyPr/>
        <a:lstStyle/>
        <a:p>
          <a:pPr algn="ctr"/>
          <a:endParaRPr lang="en-US"/>
        </a:p>
      </dgm:t>
    </dgm:pt>
    <dgm:pt modelId="{3064021D-586B-4531-9BED-9FE1A4430867}" type="sibTrans" cxnId="{16BB4C6C-8BC3-4DB5-8F23-6D017F79716B}">
      <dgm:prSet/>
      <dgm:spPr/>
      <dgm:t>
        <a:bodyPr/>
        <a:lstStyle/>
        <a:p>
          <a:pPr algn="ctr"/>
          <a:endParaRPr lang="en-US"/>
        </a:p>
      </dgm:t>
    </dgm:pt>
    <dgm:pt modelId="{07E5C104-E667-4A27-8F86-0C15815C8FC8}">
      <dgm:prSet custT="1"/>
      <dgm:spPr/>
      <dgm:t>
        <a:bodyPr/>
        <a:lstStyle/>
        <a:p>
          <a:pPr algn="ctr" rtl="0"/>
          <a:r>
            <a:rPr lang="en-US" sz="1800" dirty="0" smtClean="0">
              <a:latin typeface="Calibri" pitchFamily="34" charset="0"/>
            </a:rPr>
            <a:t>Seek first to understand, and then to be understood</a:t>
          </a:r>
          <a:endParaRPr lang="en-US" sz="1800" dirty="0">
            <a:latin typeface="Calibri" pitchFamily="34" charset="0"/>
          </a:endParaRPr>
        </a:p>
      </dgm:t>
    </dgm:pt>
    <dgm:pt modelId="{6C474F24-552A-423F-A906-04A41232CD47}" type="parTrans" cxnId="{E88CA153-3FD0-4096-BDCD-3AD0917BC8CF}">
      <dgm:prSet/>
      <dgm:spPr/>
      <dgm:t>
        <a:bodyPr/>
        <a:lstStyle/>
        <a:p>
          <a:pPr algn="ctr"/>
          <a:endParaRPr lang="en-US"/>
        </a:p>
      </dgm:t>
    </dgm:pt>
    <dgm:pt modelId="{16AD1F6B-8BD8-4056-BDCA-1012BC9ED91E}" type="sibTrans" cxnId="{E88CA153-3FD0-4096-BDCD-3AD0917BC8CF}">
      <dgm:prSet/>
      <dgm:spPr/>
      <dgm:t>
        <a:bodyPr/>
        <a:lstStyle/>
        <a:p>
          <a:pPr algn="ctr"/>
          <a:endParaRPr lang="en-US"/>
        </a:p>
      </dgm:t>
    </dgm:pt>
    <dgm:pt modelId="{4467EB86-EFB5-4671-8E1A-AFF5D655D063}">
      <dgm:prSet custT="1"/>
      <dgm:spPr/>
      <dgm:t>
        <a:bodyPr/>
        <a:lstStyle/>
        <a:p>
          <a:pPr algn="ctr" rtl="0"/>
          <a:r>
            <a:rPr lang="en-US" sz="1800" dirty="0" smtClean="0">
              <a:latin typeface="Calibri" pitchFamily="34" charset="0"/>
            </a:rPr>
            <a:t>Clean desk / room policy</a:t>
          </a:r>
          <a:endParaRPr lang="en-US" sz="1800" dirty="0">
            <a:latin typeface="Calibri" pitchFamily="34" charset="0"/>
          </a:endParaRPr>
        </a:p>
      </dgm:t>
    </dgm:pt>
    <dgm:pt modelId="{84F0258C-E89E-4B9E-900B-AF5AA0797B34}" type="parTrans" cxnId="{500B46DC-C6E3-4B18-8687-BBB16A15BD72}">
      <dgm:prSet/>
      <dgm:spPr/>
      <dgm:t>
        <a:bodyPr/>
        <a:lstStyle/>
        <a:p>
          <a:pPr algn="ctr"/>
          <a:endParaRPr lang="en-US"/>
        </a:p>
      </dgm:t>
    </dgm:pt>
    <dgm:pt modelId="{E4AADA9D-119E-4261-9B12-7BB0910BEEFE}" type="sibTrans" cxnId="{500B46DC-C6E3-4B18-8687-BBB16A15BD72}">
      <dgm:prSet/>
      <dgm:spPr/>
      <dgm:t>
        <a:bodyPr/>
        <a:lstStyle/>
        <a:p>
          <a:pPr algn="ctr"/>
          <a:endParaRPr lang="en-US"/>
        </a:p>
      </dgm:t>
    </dgm:pt>
    <dgm:pt modelId="{696E9E79-7A23-4520-A1DB-2F56413F453F}">
      <dgm:prSet custT="1"/>
      <dgm:spPr/>
      <dgm:t>
        <a:bodyPr/>
        <a:lstStyle/>
        <a:p>
          <a:pPr algn="ctr" rtl="0">
            <a:lnSpc>
              <a:spcPct val="100000"/>
            </a:lnSpc>
            <a:spcBef>
              <a:spcPts val="0"/>
            </a:spcBef>
            <a:spcAft>
              <a:spcPts val="0"/>
            </a:spcAft>
          </a:pPr>
          <a:r>
            <a:rPr lang="en-US" sz="1800" dirty="0" smtClean="0">
              <a:latin typeface="Calibri" pitchFamily="34" charset="0"/>
            </a:rPr>
            <a:t>No mobile phone, </a:t>
          </a:r>
        </a:p>
        <a:p>
          <a:pPr algn="ctr" rtl="0">
            <a:lnSpc>
              <a:spcPct val="100000"/>
            </a:lnSpc>
            <a:spcBef>
              <a:spcPts val="0"/>
            </a:spcBef>
            <a:spcAft>
              <a:spcPts val="0"/>
            </a:spcAft>
          </a:pPr>
          <a:r>
            <a:rPr lang="en-US" sz="1800" dirty="0" smtClean="0">
              <a:latin typeface="Calibri" pitchFamily="34" charset="0"/>
            </a:rPr>
            <a:t>No computer </a:t>
          </a:r>
          <a:r>
            <a:rPr lang="en-US" sz="1200" dirty="0" smtClean="0">
              <a:latin typeface="Calibri" pitchFamily="34" charset="0"/>
            </a:rPr>
            <a:t>(except for surveys, polls etc)</a:t>
          </a:r>
          <a:endParaRPr lang="en-US" sz="1800" dirty="0">
            <a:latin typeface="Calibri" pitchFamily="34" charset="0"/>
          </a:endParaRPr>
        </a:p>
      </dgm:t>
    </dgm:pt>
    <dgm:pt modelId="{11BB8867-01C1-4410-BF1B-FA015EDA9D42}" type="parTrans" cxnId="{4AC3C7DC-850F-47CF-BE6E-3D4B2AA73C49}">
      <dgm:prSet/>
      <dgm:spPr/>
      <dgm:t>
        <a:bodyPr/>
        <a:lstStyle/>
        <a:p>
          <a:pPr algn="ctr"/>
          <a:endParaRPr lang="en-US"/>
        </a:p>
      </dgm:t>
    </dgm:pt>
    <dgm:pt modelId="{1256D5F4-C56F-4225-955E-B1CA5A5D54C2}" type="sibTrans" cxnId="{4AC3C7DC-850F-47CF-BE6E-3D4B2AA73C49}">
      <dgm:prSet/>
      <dgm:spPr/>
      <dgm:t>
        <a:bodyPr/>
        <a:lstStyle/>
        <a:p>
          <a:pPr algn="ctr"/>
          <a:endParaRPr lang="en-US"/>
        </a:p>
      </dgm:t>
    </dgm:pt>
    <dgm:pt modelId="{AEA384A1-797A-40ED-89CD-D610DB8F12DF}">
      <dgm:prSet custT="1"/>
      <dgm:spPr/>
      <dgm:t>
        <a:bodyPr/>
        <a:lstStyle/>
        <a:p>
          <a:pPr algn="ctr" rtl="0"/>
          <a:r>
            <a:rPr lang="en-US" sz="1800" dirty="0" smtClean="0">
              <a:latin typeface="Calibri" pitchFamily="34" charset="0"/>
            </a:rPr>
            <a:t>Clients &amp; Leadership are often around, please remember that</a:t>
          </a:r>
          <a:endParaRPr lang="en-US" sz="1800" dirty="0">
            <a:latin typeface="Calibri" pitchFamily="34" charset="0"/>
          </a:endParaRPr>
        </a:p>
      </dgm:t>
    </dgm:pt>
    <dgm:pt modelId="{4394AEB4-48E4-4129-93BC-F81A49AB6D61}" type="parTrans" cxnId="{B996F7A3-9270-4EBF-A8A1-142836D8B869}">
      <dgm:prSet/>
      <dgm:spPr/>
      <dgm:t>
        <a:bodyPr/>
        <a:lstStyle/>
        <a:p>
          <a:pPr algn="ctr"/>
          <a:endParaRPr lang="en-US"/>
        </a:p>
      </dgm:t>
    </dgm:pt>
    <dgm:pt modelId="{5B10B366-92E9-405D-BBB7-FE5BAE7D94FF}" type="sibTrans" cxnId="{B996F7A3-9270-4EBF-A8A1-142836D8B869}">
      <dgm:prSet/>
      <dgm:spPr/>
      <dgm:t>
        <a:bodyPr/>
        <a:lstStyle/>
        <a:p>
          <a:pPr algn="ctr"/>
          <a:endParaRPr lang="en-US"/>
        </a:p>
      </dgm:t>
    </dgm:pt>
    <dgm:pt modelId="{B44A3F70-A092-4C0D-A97D-E2664359C5FB}">
      <dgm:prSet custT="1"/>
      <dgm:spPr/>
      <dgm:t>
        <a:bodyPr/>
        <a:lstStyle/>
        <a:p>
          <a:pPr algn="ctr" rtl="0"/>
          <a:r>
            <a:rPr lang="en-US" sz="1800" dirty="0" smtClean="0">
              <a:latin typeface="Calibri" pitchFamily="34" charset="0"/>
            </a:rPr>
            <a:t>Maintain a spirit of fun and enthusiasm</a:t>
          </a:r>
          <a:endParaRPr lang="en-US" sz="1800" dirty="0">
            <a:latin typeface="Calibri" pitchFamily="34" charset="0"/>
          </a:endParaRPr>
        </a:p>
      </dgm:t>
    </dgm:pt>
    <dgm:pt modelId="{D61CE947-F4FC-42A9-8414-9C8CC84FAFD0}" type="parTrans" cxnId="{4253C7B0-3772-44F1-BF3D-B91F6FA3327F}">
      <dgm:prSet/>
      <dgm:spPr/>
      <dgm:t>
        <a:bodyPr/>
        <a:lstStyle/>
        <a:p>
          <a:pPr algn="ctr"/>
          <a:endParaRPr lang="en-US"/>
        </a:p>
      </dgm:t>
    </dgm:pt>
    <dgm:pt modelId="{8CC0A80B-85FB-4951-9935-B7405E9E78F2}" type="sibTrans" cxnId="{4253C7B0-3772-44F1-BF3D-B91F6FA3327F}">
      <dgm:prSet/>
      <dgm:spPr/>
      <dgm:t>
        <a:bodyPr/>
        <a:lstStyle/>
        <a:p>
          <a:pPr algn="ctr"/>
          <a:endParaRPr lang="en-US"/>
        </a:p>
      </dgm:t>
    </dgm:pt>
    <dgm:pt modelId="{CC6C3E15-24A0-4856-87E7-AB6D40CBE454}" type="pres">
      <dgm:prSet presAssocID="{722F8E2C-88B1-47CF-9AC4-B266C7A14370}" presName="diagram" presStyleCnt="0">
        <dgm:presLayoutVars>
          <dgm:dir/>
          <dgm:resizeHandles val="exact"/>
        </dgm:presLayoutVars>
      </dgm:prSet>
      <dgm:spPr/>
      <dgm:t>
        <a:bodyPr/>
        <a:lstStyle/>
        <a:p>
          <a:endParaRPr lang="en-US"/>
        </a:p>
      </dgm:t>
    </dgm:pt>
    <dgm:pt modelId="{44001490-ADB3-401C-8D7C-423D36A4C28C}" type="pres">
      <dgm:prSet presAssocID="{ECB2C5DE-60FE-4298-9FE5-F6A305F70D70}" presName="node" presStyleLbl="node1" presStyleIdx="0" presStyleCnt="12" custScaleX="267644">
        <dgm:presLayoutVars>
          <dgm:bulletEnabled val="1"/>
        </dgm:presLayoutVars>
      </dgm:prSet>
      <dgm:spPr/>
      <dgm:t>
        <a:bodyPr/>
        <a:lstStyle/>
        <a:p>
          <a:endParaRPr lang="en-US"/>
        </a:p>
      </dgm:t>
    </dgm:pt>
    <dgm:pt modelId="{8E133B80-5FBE-47BE-9DE4-1D254AEE506A}" type="pres">
      <dgm:prSet presAssocID="{15FAED9F-181F-4A4C-89BD-DD77F63106E8}" presName="sibTrans" presStyleCnt="0"/>
      <dgm:spPr/>
      <dgm:t>
        <a:bodyPr/>
        <a:lstStyle/>
        <a:p>
          <a:endParaRPr lang="en-US"/>
        </a:p>
      </dgm:t>
    </dgm:pt>
    <dgm:pt modelId="{F669F848-A652-4B5D-86AD-5A3A989AD16E}" type="pres">
      <dgm:prSet presAssocID="{2BA7AE5D-9045-46BC-BA7A-879D57643619}" presName="node" presStyleLbl="node1" presStyleIdx="1" presStyleCnt="12" custScaleX="292053">
        <dgm:presLayoutVars>
          <dgm:bulletEnabled val="1"/>
        </dgm:presLayoutVars>
      </dgm:prSet>
      <dgm:spPr/>
      <dgm:t>
        <a:bodyPr/>
        <a:lstStyle/>
        <a:p>
          <a:endParaRPr lang="en-US"/>
        </a:p>
      </dgm:t>
    </dgm:pt>
    <dgm:pt modelId="{A290ED3C-9290-4BE1-AA23-4E35C9D0F280}" type="pres">
      <dgm:prSet presAssocID="{168E18EB-EA9B-4113-9958-09409282F2DE}" presName="sibTrans" presStyleCnt="0"/>
      <dgm:spPr/>
      <dgm:t>
        <a:bodyPr/>
        <a:lstStyle/>
        <a:p>
          <a:endParaRPr lang="en-US"/>
        </a:p>
      </dgm:t>
    </dgm:pt>
    <dgm:pt modelId="{C64EAFA5-DDD5-492D-992E-6997AA06F46B}" type="pres">
      <dgm:prSet presAssocID="{C8F15C48-E732-46AC-8D8B-21CF7E0D736D}" presName="node" presStyleLbl="node1" presStyleIdx="2" presStyleCnt="12" custScaleX="292053">
        <dgm:presLayoutVars>
          <dgm:bulletEnabled val="1"/>
        </dgm:presLayoutVars>
      </dgm:prSet>
      <dgm:spPr/>
      <dgm:t>
        <a:bodyPr/>
        <a:lstStyle/>
        <a:p>
          <a:endParaRPr lang="en-US"/>
        </a:p>
      </dgm:t>
    </dgm:pt>
    <dgm:pt modelId="{D81AA93D-9556-4F78-B2CA-DFE62E8F9CC5}" type="pres">
      <dgm:prSet presAssocID="{DF5938FF-8535-4E1D-A3D0-59E27201A15E}" presName="sibTrans" presStyleCnt="0"/>
      <dgm:spPr/>
      <dgm:t>
        <a:bodyPr/>
        <a:lstStyle/>
        <a:p>
          <a:endParaRPr lang="en-US"/>
        </a:p>
      </dgm:t>
    </dgm:pt>
    <dgm:pt modelId="{48AFF37F-B85F-4A18-A9BF-A13E9561EF9F}" type="pres">
      <dgm:prSet presAssocID="{9AC2AA97-136C-4881-8AE5-40C333215F34}" presName="node" presStyleLbl="node1" presStyleIdx="3" presStyleCnt="12" custScaleX="292053">
        <dgm:presLayoutVars>
          <dgm:bulletEnabled val="1"/>
        </dgm:presLayoutVars>
      </dgm:prSet>
      <dgm:spPr/>
      <dgm:t>
        <a:bodyPr/>
        <a:lstStyle/>
        <a:p>
          <a:endParaRPr lang="en-US"/>
        </a:p>
      </dgm:t>
    </dgm:pt>
    <dgm:pt modelId="{6C045C93-971C-45BD-B299-7D80C585B9A8}" type="pres">
      <dgm:prSet presAssocID="{51FE6CF5-8E9E-43E1-B2A0-EF7ABC7EDD8B}" presName="sibTrans" presStyleCnt="0"/>
      <dgm:spPr/>
      <dgm:t>
        <a:bodyPr/>
        <a:lstStyle/>
        <a:p>
          <a:endParaRPr lang="en-US"/>
        </a:p>
      </dgm:t>
    </dgm:pt>
    <dgm:pt modelId="{6CB95568-E97D-4D13-AB49-47CAD64753A7}" type="pres">
      <dgm:prSet presAssocID="{7BC72383-3696-419B-AB5D-F1CD27456797}" presName="node" presStyleLbl="node1" presStyleIdx="4" presStyleCnt="12" custScaleX="235115">
        <dgm:presLayoutVars>
          <dgm:bulletEnabled val="1"/>
        </dgm:presLayoutVars>
      </dgm:prSet>
      <dgm:spPr/>
      <dgm:t>
        <a:bodyPr/>
        <a:lstStyle/>
        <a:p>
          <a:endParaRPr lang="en-US"/>
        </a:p>
      </dgm:t>
    </dgm:pt>
    <dgm:pt modelId="{F5D811BC-87B2-46BD-9632-792FE2FE9250}" type="pres">
      <dgm:prSet presAssocID="{B1116BF0-00F0-44CD-B3FC-BABAD064FCE6}" presName="sibTrans" presStyleCnt="0"/>
      <dgm:spPr/>
      <dgm:t>
        <a:bodyPr/>
        <a:lstStyle/>
        <a:p>
          <a:endParaRPr lang="en-US"/>
        </a:p>
      </dgm:t>
    </dgm:pt>
    <dgm:pt modelId="{77F0B3E0-0295-43C4-9E2E-67DBD4E706FB}" type="pres">
      <dgm:prSet presAssocID="{88C592A8-CDBE-4308-93D2-744931F0FB8A}" presName="node" presStyleLbl="node1" presStyleIdx="5" presStyleCnt="12" custScaleX="292053">
        <dgm:presLayoutVars>
          <dgm:bulletEnabled val="1"/>
        </dgm:presLayoutVars>
      </dgm:prSet>
      <dgm:spPr/>
      <dgm:t>
        <a:bodyPr/>
        <a:lstStyle/>
        <a:p>
          <a:endParaRPr lang="en-US"/>
        </a:p>
      </dgm:t>
    </dgm:pt>
    <dgm:pt modelId="{90823904-A882-428B-B903-23B7D7BBCA6B}" type="pres">
      <dgm:prSet presAssocID="{DF9FC49F-0175-4993-9633-0EBE259D362A}" presName="sibTrans" presStyleCnt="0"/>
      <dgm:spPr/>
      <dgm:t>
        <a:bodyPr/>
        <a:lstStyle/>
        <a:p>
          <a:endParaRPr lang="en-US"/>
        </a:p>
      </dgm:t>
    </dgm:pt>
    <dgm:pt modelId="{5F062F9F-3967-4EBD-AFCD-16D09AA45A52}" type="pres">
      <dgm:prSet presAssocID="{5FDC6A75-5A0C-4281-A3C8-486C25BD342F}" presName="node" presStyleLbl="node1" presStyleIdx="6" presStyleCnt="12" custScaleX="259304">
        <dgm:presLayoutVars>
          <dgm:bulletEnabled val="1"/>
        </dgm:presLayoutVars>
      </dgm:prSet>
      <dgm:spPr/>
      <dgm:t>
        <a:bodyPr/>
        <a:lstStyle/>
        <a:p>
          <a:endParaRPr lang="en-US"/>
        </a:p>
      </dgm:t>
    </dgm:pt>
    <dgm:pt modelId="{AB729E60-DB08-467B-8AA1-E3D86BF24E04}" type="pres">
      <dgm:prSet presAssocID="{3064021D-586B-4531-9BED-9FE1A4430867}" presName="sibTrans" presStyleCnt="0"/>
      <dgm:spPr/>
      <dgm:t>
        <a:bodyPr/>
        <a:lstStyle/>
        <a:p>
          <a:endParaRPr lang="en-US"/>
        </a:p>
      </dgm:t>
    </dgm:pt>
    <dgm:pt modelId="{BF980FCC-4917-4D10-9E26-A295938CD1F3}" type="pres">
      <dgm:prSet presAssocID="{07E5C104-E667-4A27-8F86-0C15815C8FC8}" presName="node" presStyleLbl="node1" presStyleIdx="7" presStyleCnt="12" custScaleX="292053">
        <dgm:presLayoutVars>
          <dgm:bulletEnabled val="1"/>
        </dgm:presLayoutVars>
      </dgm:prSet>
      <dgm:spPr/>
      <dgm:t>
        <a:bodyPr/>
        <a:lstStyle/>
        <a:p>
          <a:endParaRPr lang="en-US"/>
        </a:p>
      </dgm:t>
    </dgm:pt>
    <dgm:pt modelId="{51E155C2-9075-47DE-8A7B-82C93C3CD1AA}" type="pres">
      <dgm:prSet presAssocID="{16AD1F6B-8BD8-4056-BDCA-1012BC9ED91E}" presName="sibTrans" presStyleCnt="0"/>
      <dgm:spPr/>
      <dgm:t>
        <a:bodyPr/>
        <a:lstStyle/>
        <a:p>
          <a:endParaRPr lang="en-US"/>
        </a:p>
      </dgm:t>
    </dgm:pt>
    <dgm:pt modelId="{0A29E4CB-E2BC-45C2-8E4F-D3683488387D}" type="pres">
      <dgm:prSet presAssocID="{4467EB86-EFB5-4671-8E1A-AFF5D655D063}" presName="node" presStyleLbl="node1" presStyleIdx="8" presStyleCnt="12" custScaleX="249720" custLinFactNeighborX="-19148" custLinFactNeighborY="-3979">
        <dgm:presLayoutVars>
          <dgm:bulletEnabled val="1"/>
        </dgm:presLayoutVars>
      </dgm:prSet>
      <dgm:spPr/>
      <dgm:t>
        <a:bodyPr/>
        <a:lstStyle/>
        <a:p>
          <a:endParaRPr lang="en-US"/>
        </a:p>
      </dgm:t>
    </dgm:pt>
    <dgm:pt modelId="{1BC0DB54-F6DB-469F-974C-AE67104630F1}" type="pres">
      <dgm:prSet presAssocID="{E4AADA9D-119E-4261-9B12-7BB0910BEEFE}" presName="sibTrans" presStyleCnt="0"/>
      <dgm:spPr/>
      <dgm:t>
        <a:bodyPr/>
        <a:lstStyle/>
        <a:p>
          <a:endParaRPr lang="en-US"/>
        </a:p>
      </dgm:t>
    </dgm:pt>
    <dgm:pt modelId="{6CFD84B4-8F7B-40F3-95E6-5312742EBBAE}" type="pres">
      <dgm:prSet presAssocID="{696E9E79-7A23-4520-A1DB-2F56413F453F}" presName="node" presStyleLbl="node1" presStyleIdx="9" presStyleCnt="12" custScaleX="292053" custLinFactNeighborX="-17109" custLinFactNeighborY="-3979">
        <dgm:presLayoutVars>
          <dgm:bulletEnabled val="1"/>
        </dgm:presLayoutVars>
      </dgm:prSet>
      <dgm:spPr/>
      <dgm:t>
        <a:bodyPr/>
        <a:lstStyle/>
        <a:p>
          <a:endParaRPr lang="en-US"/>
        </a:p>
      </dgm:t>
    </dgm:pt>
    <dgm:pt modelId="{83CD63CE-80EC-4F89-B95D-EEF2DD0F4826}" type="pres">
      <dgm:prSet presAssocID="{1256D5F4-C56F-4225-955E-B1CA5A5D54C2}" presName="sibTrans" presStyleCnt="0"/>
      <dgm:spPr/>
      <dgm:t>
        <a:bodyPr/>
        <a:lstStyle/>
        <a:p>
          <a:endParaRPr lang="en-US"/>
        </a:p>
      </dgm:t>
    </dgm:pt>
    <dgm:pt modelId="{C60BAC20-96AE-4DD5-B2E4-D6F12C31EA79}" type="pres">
      <dgm:prSet presAssocID="{AEA384A1-797A-40ED-89CD-D610DB8F12DF}" presName="node" presStyleLbl="node1" presStyleIdx="10" presStyleCnt="12" custScaleX="307970" custLinFactNeighborX="-25168" custLinFactNeighborY="-251">
        <dgm:presLayoutVars>
          <dgm:bulletEnabled val="1"/>
        </dgm:presLayoutVars>
      </dgm:prSet>
      <dgm:spPr/>
      <dgm:t>
        <a:bodyPr/>
        <a:lstStyle/>
        <a:p>
          <a:endParaRPr lang="en-US"/>
        </a:p>
      </dgm:t>
    </dgm:pt>
    <dgm:pt modelId="{6491C5CD-CBEA-4423-B6B1-7353DE5943C7}" type="pres">
      <dgm:prSet presAssocID="{5B10B366-92E9-405D-BBB7-FE5BAE7D94FF}" presName="sibTrans" presStyleCnt="0"/>
      <dgm:spPr/>
      <dgm:t>
        <a:bodyPr/>
        <a:lstStyle/>
        <a:p>
          <a:endParaRPr lang="en-US"/>
        </a:p>
      </dgm:t>
    </dgm:pt>
    <dgm:pt modelId="{E1482B8F-B3B3-414E-BABF-9101733A0243}" type="pres">
      <dgm:prSet presAssocID="{B44A3F70-A092-4C0D-A97D-E2664359C5FB}" presName="node" presStyleLbl="node1" presStyleIdx="11" presStyleCnt="12" custScaleX="292053" custLinFactNeighborX="-14196" custLinFactNeighborY="-251">
        <dgm:presLayoutVars>
          <dgm:bulletEnabled val="1"/>
        </dgm:presLayoutVars>
      </dgm:prSet>
      <dgm:spPr/>
      <dgm:t>
        <a:bodyPr/>
        <a:lstStyle/>
        <a:p>
          <a:endParaRPr lang="en-US"/>
        </a:p>
      </dgm:t>
    </dgm:pt>
  </dgm:ptLst>
  <dgm:cxnLst>
    <dgm:cxn modelId="{3A73B014-AB0C-4F77-AB28-66863BF63608}" type="presOf" srcId="{C8F15C48-E732-46AC-8D8B-21CF7E0D736D}" destId="{C64EAFA5-DDD5-492D-992E-6997AA06F46B}" srcOrd="0" destOrd="0" presId="urn:microsoft.com/office/officeart/2005/8/layout/default"/>
    <dgm:cxn modelId="{4AC3C7DC-850F-47CF-BE6E-3D4B2AA73C49}" srcId="{722F8E2C-88B1-47CF-9AC4-B266C7A14370}" destId="{696E9E79-7A23-4520-A1DB-2F56413F453F}" srcOrd="9" destOrd="0" parTransId="{11BB8867-01C1-4410-BF1B-FA015EDA9D42}" sibTransId="{1256D5F4-C56F-4225-955E-B1CA5A5D54C2}"/>
    <dgm:cxn modelId="{9CED0542-6516-45E7-AB5D-AB8B8EA0D67C}" type="presOf" srcId="{722F8E2C-88B1-47CF-9AC4-B266C7A14370}" destId="{CC6C3E15-24A0-4856-87E7-AB6D40CBE454}" srcOrd="0" destOrd="0" presId="urn:microsoft.com/office/officeart/2005/8/layout/default"/>
    <dgm:cxn modelId="{B996F7A3-9270-4EBF-A8A1-142836D8B869}" srcId="{722F8E2C-88B1-47CF-9AC4-B266C7A14370}" destId="{AEA384A1-797A-40ED-89CD-D610DB8F12DF}" srcOrd="10" destOrd="0" parTransId="{4394AEB4-48E4-4129-93BC-F81A49AB6D61}" sibTransId="{5B10B366-92E9-405D-BBB7-FE5BAE7D94FF}"/>
    <dgm:cxn modelId="{757B65DB-A802-4EDA-8F49-810795918A1F}" type="presOf" srcId="{B44A3F70-A092-4C0D-A97D-E2664359C5FB}" destId="{E1482B8F-B3B3-414E-BABF-9101733A0243}" srcOrd="0" destOrd="0" presId="urn:microsoft.com/office/officeart/2005/8/layout/default"/>
    <dgm:cxn modelId="{7FBC56BD-1B4A-47C4-9597-ABBD15D6B6FF}" type="presOf" srcId="{2BA7AE5D-9045-46BC-BA7A-879D57643619}" destId="{F669F848-A652-4B5D-86AD-5A3A989AD16E}" srcOrd="0" destOrd="0" presId="urn:microsoft.com/office/officeart/2005/8/layout/default"/>
    <dgm:cxn modelId="{4253C7B0-3772-44F1-BF3D-B91F6FA3327F}" srcId="{722F8E2C-88B1-47CF-9AC4-B266C7A14370}" destId="{B44A3F70-A092-4C0D-A97D-E2664359C5FB}" srcOrd="11" destOrd="0" parTransId="{D61CE947-F4FC-42A9-8414-9C8CC84FAFD0}" sibTransId="{8CC0A80B-85FB-4951-9935-B7405E9E78F2}"/>
    <dgm:cxn modelId="{1CC38B60-C29B-40AC-BE70-1F6CAB022365}" type="presOf" srcId="{696E9E79-7A23-4520-A1DB-2F56413F453F}" destId="{6CFD84B4-8F7B-40F3-95E6-5312742EBBAE}" srcOrd="0" destOrd="0" presId="urn:microsoft.com/office/officeart/2005/8/layout/default"/>
    <dgm:cxn modelId="{16BB4C6C-8BC3-4DB5-8F23-6D017F79716B}" srcId="{722F8E2C-88B1-47CF-9AC4-B266C7A14370}" destId="{5FDC6A75-5A0C-4281-A3C8-486C25BD342F}" srcOrd="6" destOrd="0" parTransId="{398296AC-5E58-4250-A577-738BF07A239C}" sibTransId="{3064021D-586B-4531-9BED-9FE1A4430867}"/>
    <dgm:cxn modelId="{500B46DC-C6E3-4B18-8687-BBB16A15BD72}" srcId="{722F8E2C-88B1-47CF-9AC4-B266C7A14370}" destId="{4467EB86-EFB5-4671-8E1A-AFF5D655D063}" srcOrd="8" destOrd="0" parTransId="{84F0258C-E89E-4B9E-900B-AF5AA0797B34}" sibTransId="{E4AADA9D-119E-4261-9B12-7BB0910BEEFE}"/>
    <dgm:cxn modelId="{D7A9F8BC-30F8-4167-B8E4-11377D7F031F}" type="presOf" srcId="{4467EB86-EFB5-4671-8E1A-AFF5D655D063}" destId="{0A29E4CB-E2BC-45C2-8E4F-D3683488387D}" srcOrd="0" destOrd="0" presId="urn:microsoft.com/office/officeart/2005/8/layout/default"/>
    <dgm:cxn modelId="{4049B604-0208-46D5-B1BB-AB8A183B4D69}" srcId="{722F8E2C-88B1-47CF-9AC4-B266C7A14370}" destId="{2BA7AE5D-9045-46BC-BA7A-879D57643619}" srcOrd="1" destOrd="0" parTransId="{F7246073-F6B8-4132-8D79-889BA32746BC}" sibTransId="{168E18EB-EA9B-4113-9958-09409282F2DE}"/>
    <dgm:cxn modelId="{6D78C4EB-0AF4-4E90-A44C-1D3770D94664}" type="presOf" srcId="{5FDC6A75-5A0C-4281-A3C8-486C25BD342F}" destId="{5F062F9F-3967-4EBD-AFCD-16D09AA45A52}" srcOrd="0" destOrd="0" presId="urn:microsoft.com/office/officeart/2005/8/layout/default"/>
    <dgm:cxn modelId="{FA4E6CE8-660F-4C91-96D0-6B510B435608}" srcId="{722F8E2C-88B1-47CF-9AC4-B266C7A14370}" destId="{9AC2AA97-136C-4881-8AE5-40C333215F34}" srcOrd="3" destOrd="0" parTransId="{D9A137D4-6E05-4B7F-85F5-32FED2B8D0AB}" sibTransId="{51FE6CF5-8E9E-43E1-B2A0-EF7ABC7EDD8B}"/>
    <dgm:cxn modelId="{CF629661-F143-4CF7-A1DB-3B7CD2C7359A}" srcId="{722F8E2C-88B1-47CF-9AC4-B266C7A14370}" destId="{C8F15C48-E732-46AC-8D8B-21CF7E0D736D}" srcOrd="2" destOrd="0" parTransId="{2A80FD64-ECD6-46FD-9087-9B5D31EBF5CF}" sibTransId="{DF5938FF-8535-4E1D-A3D0-59E27201A15E}"/>
    <dgm:cxn modelId="{C5888568-D642-4822-926B-9AF98B7336E8}" type="presOf" srcId="{9AC2AA97-136C-4881-8AE5-40C333215F34}" destId="{48AFF37F-B85F-4A18-A9BF-A13E9561EF9F}" srcOrd="0" destOrd="0" presId="urn:microsoft.com/office/officeart/2005/8/layout/default"/>
    <dgm:cxn modelId="{E88CA153-3FD0-4096-BDCD-3AD0917BC8CF}" srcId="{722F8E2C-88B1-47CF-9AC4-B266C7A14370}" destId="{07E5C104-E667-4A27-8F86-0C15815C8FC8}" srcOrd="7" destOrd="0" parTransId="{6C474F24-552A-423F-A906-04A41232CD47}" sibTransId="{16AD1F6B-8BD8-4056-BDCA-1012BC9ED91E}"/>
    <dgm:cxn modelId="{984226C2-11A9-453F-B4AA-27AA4C3CAD70}" type="presOf" srcId="{7BC72383-3696-419B-AB5D-F1CD27456797}" destId="{6CB95568-E97D-4D13-AB49-47CAD64753A7}" srcOrd="0" destOrd="0" presId="urn:microsoft.com/office/officeart/2005/8/layout/default"/>
    <dgm:cxn modelId="{DC3B72D7-38E2-4296-A6C7-198A88E96ACA}" type="presOf" srcId="{ECB2C5DE-60FE-4298-9FE5-F6A305F70D70}" destId="{44001490-ADB3-401C-8D7C-423D36A4C28C}" srcOrd="0" destOrd="0" presId="urn:microsoft.com/office/officeart/2005/8/layout/default"/>
    <dgm:cxn modelId="{D55A3A9A-CEA5-4AC5-8E7C-DE3B6D17A843}" srcId="{722F8E2C-88B1-47CF-9AC4-B266C7A14370}" destId="{88C592A8-CDBE-4308-93D2-744931F0FB8A}" srcOrd="5" destOrd="0" parTransId="{D3AF3BF1-E4A3-4F6B-A51F-2974C544E016}" sibTransId="{DF9FC49F-0175-4993-9633-0EBE259D362A}"/>
    <dgm:cxn modelId="{5414FE8A-DB0D-4167-A2B1-EED23BA7789F}" srcId="{722F8E2C-88B1-47CF-9AC4-B266C7A14370}" destId="{ECB2C5DE-60FE-4298-9FE5-F6A305F70D70}" srcOrd="0" destOrd="0" parTransId="{EAFB7552-1131-4A9B-AA1B-8BEA1B96E9DE}" sibTransId="{15FAED9F-181F-4A4C-89BD-DD77F63106E8}"/>
    <dgm:cxn modelId="{A17FC3FA-40AA-4EC6-BF37-575D14C64EF2}" type="presOf" srcId="{AEA384A1-797A-40ED-89CD-D610DB8F12DF}" destId="{C60BAC20-96AE-4DD5-B2E4-D6F12C31EA79}" srcOrd="0" destOrd="0" presId="urn:microsoft.com/office/officeart/2005/8/layout/default"/>
    <dgm:cxn modelId="{40D3D460-51B3-4683-AECF-DF0C60B3AA0E}" type="presOf" srcId="{07E5C104-E667-4A27-8F86-0C15815C8FC8}" destId="{BF980FCC-4917-4D10-9E26-A295938CD1F3}" srcOrd="0" destOrd="0" presId="urn:microsoft.com/office/officeart/2005/8/layout/default"/>
    <dgm:cxn modelId="{88872944-239F-4255-A42E-BF8E091D10AE}" srcId="{722F8E2C-88B1-47CF-9AC4-B266C7A14370}" destId="{7BC72383-3696-419B-AB5D-F1CD27456797}" srcOrd="4" destOrd="0" parTransId="{30ACC4F8-C26A-4174-892C-469F9CFBA5EB}" sibTransId="{B1116BF0-00F0-44CD-B3FC-BABAD064FCE6}"/>
    <dgm:cxn modelId="{EF0E7226-7049-463A-B24F-E78F48068E0B}" type="presOf" srcId="{88C592A8-CDBE-4308-93D2-744931F0FB8A}" destId="{77F0B3E0-0295-43C4-9E2E-67DBD4E706FB}" srcOrd="0" destOrd="0" presId="urn:microsoft.com/office/officeart/2005/8/layout/default"/>
    <dgm:cxn modelId="{583A248B-C28A-4E1F-992A-FFEE60362281}" type="presParOf" srcId="{CC6C3E15-24A0-4856-87E7-AB6D40CBE454}" destId="{44001490-ADB3-401C-8D7C-423D36A4C28C}" srcOrd="0" destOrd="0" presId="urn:microsoft.com/office/officeart/2005/8/layout/default"/>
    <dgm:cxn modelId="{DB6BDC8A-5259-41CB-A999-9715241FE2FA}" type="presParOf" srcId="{CC6C3E15-24A0-4856-87E7-AB6D40CBE454}" destId="{8E133B80-5FBE-47BE-9DE4-1D254AEE506A}" srcOrd="1" destOrd="0" presId="urn:microsoft.com/office/officeart/2005/8/layout/default"/>
    <dgm:cxn modelId="{5A601346-22DE-4B97-B4E8-AE5CB81CD085}" type="presParOf" srcId="{CC6C3E15-24A0-4856-87E7-AB6D40CBE454}" destId="{F669F848-A652-4B5D-86AD-5A3A989AD16E}" srcOrd="2" destOrd="0" presId="urn:microsoft.com/office/officeart/2005/8/layout/default"/>
    <dgm:cxn modelId="{175BE01C-9DFE-42E9-BE2B-839BDF3FB45F}" type="presParOf" srcId="{CC6C3E15-24A0-4856-87E7-AB6D40CBE454}" destId="{A290ED3C-9290-4BE1-AA23-4E35C9D0F280}" srcOrd="3" destOrd="0" presId="urn:microsoft.com/office/officeart/2005/8/layout/default"/>
    <dgm:cxn modelId="{75184611-1B76-454A-8254-0EF653F27E46}" type="presParOf" srcId="{CC6C3E15-24A0-4856-87E7-AB6D40CBE454}" destId="{C64EAFA5-DDD5-492D-992E-6997AA06F46B}" srcOrd="4" destOrd="0" presId="urn:microsoft.com/office/officeart/2005/8/layout/default"/>
    <dgm:cxn modelId="{B29BD441-F0B2-4FC2-8050-BE44151E5F6F}" type="presParOf" srcId="{CC6C3E15-24A0-4856-87E7-AB6D40CBE454}" destId="{D81AA93D-9556-4F78-B2CA-DFE62E8F9CC5}" srcOrd="5" destOrd="0" presId="urn:microsoft.com/office/officeart/2005/8/layout/default"/>
    <dgm:cxn modelId="{7601F702-5E40-4ABF-B472-C8B12812D4B8}" type="presParOf" srcId="{CC6C3E15-24A0-4856-87E7-AB6D40CBE454}" destId="{48AFF37F-B85F-4A18-A9BF-A13E9561EF9F}" srcOrd="6" destOrd="0" presId="urn:microsoft.com/office/officeart/2005/8/layout/default"/>
    <dgm:cxn modelId="{FF0E257D-B1FE-48DF-B3AF-16D75AA69489}" type="presParOf" srcId="{CC6C3E15-24A0-4856-87E7-AB6D40CBE454}" destId="{6C045C93-971C-45BD-B299-7D80C585B9A8}" srcOrd="7" destOrd="0" presId="urn:microsoft.com/office/officeart/2005/8/layout/default"/>
    <dgm:cxn modelId="{288E75B6-1587-4C96-975B-1138DEAFC202}" type="presParOf" srcId="{CC6C3E15-24A0-4856-87E7-AB6D40CBE454}" destId="{6CB95568-E97D-4D13-AB49-47CAD64753A7}" srcOrd="8" destOrd="0" presId="urn:microsoft.com/office/officeart/2005/8/layout/default"/>
    <dgm:cxn modelId="{FE0BCF43-2F72-4697-86DF-5E475AB89C42}" type="presParOf" srcId="{CC6C3E15-24A0-4856-87E7-AB6D40CBE454}" destId="{F5D811BC-87B2-46BD-9632-792FE2FE9250}" srcOrd="9" destOrd="0" presId="urn:microsoft.com/office/officeart/2005/8/layout/default"/>
    <dgm:cxn modelId="{87AFF1E9-E6BE-4755-A0D6-EF588DBBC97A}" type="presParOf" srcId="{CC6C3E15-24A0-4856-87E7-AB6D40CBE454}" destId="{77F0B3E0-0295-43C4-9E2E-67DBD4E706FB}" srcOrd="10" destOrd="0" presId="urn:microsoft.com/office/officeart/2005/8/layout/default"/>
    <dgm:cxn modelId="{978B94A2-72E4-4A17-966F-E9EDE7D3762F}" type="presParOf" srcId="{CC6C3E15-24A0-4856-87E7-AB6D40CBE454}" destId="{90823904-A882-428B-B903-23B7D7BBCA6B}" srcOrd="11" destOrd="0" presId="urn:microsoft.com/office/officeart/2005/8/layout/default"/>
    <dgm:cxn modelId="{31705BA3-FDA8-4C79-86CF-03DF7E41863E}" type="presParOf" srcId="{CC6C3E15-24A0-4856-87E7-AB6D40CBE454}" destId="{5F062F9F-3967-4EBD-AFCD-16D09AA45A52}" srcOrd="12" destOrd="0" presId="urn:microsoft.com/office/officeart/2005/8/layout/default"/>
    <dgm:cxn modelId="{D8E5AF30-CDCF-457E-9B32-B96396ACACED}" type="presParOf" srcId="{CC6C3E15-24A0-4856-87E7-AB6D40CBE454}" destId="{AB729E60-DB08-467B-8AA1-E3D86BF24E04}" srcOrd="13" destOrd="0" presId="urn:microsoft.com/office/officeart/2005/8/layout/default"/>
    <dgm:cxn modelId="{6FEE7903-96D6-435E-8D21-A4EC3307C0DA}" type="presParOf" srcId="{CC6C3E15-24A0-4856-87E7-AB6D40CBE454}" destId="{BF980FCC-4917-4D10-9E26-A295938CD1F3}" srcOrd="14" destOrd="0" presId="urn:microsoft.com/office/officeart/2005/8/layout/default"/>
    <dgm:cxn modelId="{F74A0E00-4781-454A-A850-A17449BCFD6F}" type="presParOf" srcId="{CC6C3E15-24A0-4856-87E7-AB6D40CBE454}" destId="{51E155C2-9075-47DE-8A7B-82C93C3CD1AA}" srcOrd="15" destOrd="0" presId="urn:microsoft.com/office/officeart/2005/8/layout/default"/>
    <dgm:cxn modelId="{CB1F0B23-EF3E-4D24-B6A7-8251E2FE2C15}" type="presParOf" srcId="{CC6C3E15-24A0-4856-87E7-AB6D40CBE454}" destId="{0A29E4CB-E2BC-45C2-8E4F-D3683488387D}" srcOrd="16" destOrd="0" presId="urn:microsoft.com/office/officeart/2005/8/layout/default"/>
    <dgm:cxn modelId="{75D9F58D-F6E8-491A-900D-286B74B10B00}" type="presParOf" srcId="{CC6C3E15-24A0-4856-87E7-AB6D40CBE454}" destId="{1BC0DB54-F6DB-469F-974C-AE67104630F1}" srcOrd="17" destOrd="0" presId="urn:microsoft.com/office/officeart/2005/8/layout/default"/>
    <dgm:cxn modelId="{05793695-E280-4EA9-97A5-1187A83C1A83}" type="presParOf" srcId="{CC6C3E15-24A0-4856-87E7-AB6D40CBE454}" destId="{6CFD84B4-8F7B-40F3-95E6-5312742EBBAE}" srcOrd="18" destOrd="0" presId="urn:microsoft.com/office/officeart/2005/8/layout/default"/>
    <dgm:cxn modelId="{FEEAD9BD-4888-46A7-AD01-AC16C9420552}" type="presParOf" srcId="{CC6C3E15-24A0-4856-87E7-AB6D40CBE454}" destId="{83CD63CE-80EC-4F89-B95D-EEF2DD0F4826}" srcOrd="19" destOrd="0" presId="urn:microsoft.com/office/officeart/2005/8/layout/default"/>
    <dgm:cxn modelId="{E5628767-349F-4517-8846-0ACE380A30A7}" type="presParOf" srcId="{CC6C3E15-24A0-4856-87E7-AB6D40CBE454}" destId="{C60BAC20-96AE-4DD5-B2E4-D6F12C31EA79}" srcOrd="20" destOrd="0" presId="urn:microsoft.com/office/officeart/2005/8/layout/default"/>
    <dgm:cxn modelId="{9B942D6D-026C-4223-B680-1FC5CD83F670}" type="presParOf" srcId="{CC6C3E15-24A0-4856-87E7-AB6D40CBE454}" destId="{6491C5CD-CBEA-4423-B6B1-7353DE5943C7}" srcOrd="21" destOrd="0" presId="urn:microsoft.com/office/officeart/2005/8/layout/default"/>
    <dgm:cxn modelId="{641266C9-402F-4B20-8A14-634FAFF0A6AD}" type="presParOf" srcId="{CC6C3E15-24A0-4856-87E7-AB6D40CBE454}" destId="{E1482B8F-B3B3-414E-BABF-9101733A0243}" srcOrd="22" destOrd="0" presId="urn:microsoft.com/office/officeart/2005/8/layout/default"/>
  </dgm:cxnLst>
  <dgm:bg>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l="50000" t="50000" r="50000" b="50000"/>
      </a:path>
      <a:tileRect/>
    </a:gradFill>
    <a:effectLst>
      <a:softEdge rad="635000"/>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9EF1F8-805F-4229-B7B6-DB98CEE9F2EE}"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B04A3F9E-705B-4825-9BE9-387B6FB3EF60}">
      <dgm:prSet custT="1"/>
      <dgm:spPr>
        <a:solidFill>
          <a:srgbClr val="336600"/>
        </a:solidFill>
      </dgm:spPr>
      <dgm:t>
        <a:bodyPr/>
        <a:lstStyle/>
        <a:p>
          <a:pPr rtl="0"/>
          <a:r>
            <a:rPr lang="en-US" sz="1300" dirty="0" smtClean="0"/>
            <a:t>Wait for others to finish speaking before you speak</a:t>
          </a:r>
          <a:endParaRPr lang="en-US" sz="1300" dirty="0"/>
        </a:p>
      </dgm:t>
    </dgm:pt>
    <dgm:pt modelId="{E460E35E-5A2C-4763-BDA2-49027993AA9C}" type="parTrans" cxnId="{C229084E-C0CC-413E-BF28-27497DFB6694}">
      <dgm:prSet/>
      <dgm:spPr/>
      <dgm:t>
        <a:bodyPr/>
        <a:lstStyle/>
        <a:p>
          <a:endParaRPr lang="en-US"/>
        </a:p>
      </dgm:t>
    </dgm:pt>
    <dgm:pt modelId="{98A21FEE-E56D-4792-9555-62DC6933E7F1}" type="sibTrans" cxnId="{C229084E-C0CC-413E-BF28-27497DFB6694}">
      <dgm:prSet/>
      <dgm:spPr/>
      <dgm:t>
        <a:bodyPr/>
        <a:lstStyle/>
        <a:p>
          <a:endParaRPr lang="en-US"/>
        </a:p>
      </dgm:t>
    </dgm:pt>
    <dgm:pt modelId="{9FA9BA75-F374-4D25-B290-12D43D7DCF6C}">
      <dgm:prSet custT="1"/>
      <dgm:spPr>
        <a:solidFill>
          <a:srgbClr val="336600"/>
        </a:solidFill>
      </dgm:spPr>
      <dgm:t>
        <a:bodyPr/>
        <a:lstStyle/>
        <a:p>
          <a:pPr rtl="0"/>
          <a:r>
            <a:rPr lang="en-US" sz="1300" dirty="0" smtClean="0"/>
            <a:t>Each time you speak, state your name</a:t>
          </a:r>
          <a:endParaRPr lang="en-US" sz="1300" dirty="0"/>
        </a:p>
      </dgm:t>
    </dgm:pt>
    <dgm:pt modelId="{015D5602-5274-412C-8C11-2E311FD2CE5F}" type="parTrans" cxnId="{D693C3DC-725C-4105-BFDF-6F1EA1983394}">
      <dgm:prSet/>
      <dgm:spPr/>
      <dgm:t>
        <a:bodyPr/>
        <a:lstStyle/>
        <a:p>
          <a:endParaRPr lang="en-US"/>
        </a:p>
      </dgm:t>
    </dgm:pt>
    <dgm:pt modelId="{8DA66A31-94CE-4EC6-BA3C-DE33E487904E}" type="sibTrans" cxnId="{D693C3DC-725C-4105-BFDF-6F1EA1983394}">
      <dgm:prSet/>
      <dgm:spPr/>
      <dgm:t>
        <a:bodyPr/>
        <a:lstStyle/>
        <a:p>
          <a:endParaRPr lang="en-US"/>
        </a:p>
      </dgm:t>
    </dgm:pt>
    <dgm:pt modelId="{3C1ABAC3-9336-49E8-BA46-620B9B30BCD1}">
      <dgm:prSet custT="1"/>
      <dgm:spPr>
        <a:solidFill>
          <a:srgbClr val="336600"/>
        </a:solidFill>
      </dgm:spPr>
      <dgm:t>
        <a:bodyPr/>
        <a:lstStyle/>
        <a:p>
          <a:pPr rtl="0"/>
          <a:r>
            <a:rPr lang="en-US" sz="1300" dirty="0" smtClean="0"/>
            <a:t>Build on others’ ideas and thoughts</a:t>
          </a:r>
          <a:endParaRPr lang="en-US" sz="1300" dirty="0"/>
        </a:p>
      </dgm:t>
    </dgm:pt>
    <dgm:pt modelId="{33597390-E700-454C-817E-381B761A9423}" type="parTrans" cxnId="{BA70ACAC-DE1A-4F94-92F8-1BFAA46BD2E9}">
      <dgm:prSet/>
      <dgm:spPr/>
      <dgm:t>
        <a:bodyPr/>
        <a:lstStyle/>
        <a:p>
          <a:endParaRPr lang="en-US"/>
        </a:p>
      </dgm:t>
    </dgm:pt>
    <dgm:pt modelId="{A1F6F785-1007-4A2A-A5F5-3C34C5533EA3}" type="sibTrans" cxnId="{BA70ACAC-DE1A-4F94-92F8-1BFAA46BD2E9}">
      <dgm:prSet/>
      <dgm:spPr/>
      <dgm:t>
        <a:bodyPr/>
        <a:lstStyle/>
        <a:p>
          <a:endParaRPr lang="en-US"/>
        </a:p>
      </dgm:t>
    </dgm:pt>
    <dgm:pt modelId="{410A970D-FA4C-489D-96F2-4BA7A77CCAD1}">
      <dgm:prSet custT="1"/>
      <dgm:spPr>
        <a:solidFill>
          <a:srgbClr val="336600"/>
        </a:solidFill>
      </dgm:spPr>
      <dgm:t>
        <a:bodyPr/>
        <a:lstStyle/>
        <a:p>
          <a:pPr rtl="0"/>
          <a:r>
            <a:rPr lang="en-US" sz="1300" dirty="0" smtClean="0"/>
            <a:t>Disagreeing is OK –with respect and courtesy</a:t>
          </a:r>
          <a:endParaRPr lang="en-US" sz="1300" dirty="0"/>
        </a:p>
      </dgm:t>
    </dgm:pt>
    <dgm:pt modelId="{690320DA-8D89-45C6-9786-187FD14A79E2}" type="parTrans" cxnId="{7F092D51-55C5-464A-BC10-66D2A9ADAFBC}">
      <dgm:prSet/>
      <dgm:spPr/>
      <dgm:t>
        <a:bodyPr/>
        <a:lstStyle/>
        <a:p>
          <a:endParaRPr lang="en-US"/>
        </a:p>
      </dgm:t>
    </dgm:pt>
    <dgm:pt modelId="{4CDE0579-23DE-45CC-BC0E-20F2D4516046}" type="sibTrans" cxnId="{7F092D51-55C5-464A-BC10-66D2A9ADAFBC}">
      <dgm:prSet/>
      <dgm:spPr/>
      <dgm:t>
        <a:bodyPr/>
        <a:lstStyle/>
        <a:p>
          <a:endParaRPr lang="en-US"/>
        </a:p>
      </dgm:t>
    </dgm:pt>
    <dgm:pt modelId="{62D5B7EE-340F-4B2E-B85D-ACA93E13C8EC}">
      <dgm:prSet custT="1"/>
      <dgm:spPr>
        <a:solidFill>
          <a:schemeClr val="bg1"/>
        </a:solidFill>
        <a:ln>
          <a:solidFill>
            <a:schemeClr val="accent3">
              <a:lumMod val="50000"/>
            </a:schemeClr>
          </a:solidFill>
        </a:ln>
      </dgm:spPr>
      <dgm:t>
        <a:bodyPr/>
        <a:lstStyle/>
        <a:p>
          <a:pPr rtl="0"/>
          <a:r>
            <a:rPr lang="en-US" sz="1600" b="1" dirty="0" smtClean="0"/>
            <a:t>Participate actively in each session</a:t>
          </a:r>
        </a:p>
        <a:p>
          <a:pPr rtl="0"/>
          <a:endParaRPr lang="en-US" sz="1600" b="1" dirty="0"/>
        </a:p>
      </dgm:t>
    </dgm:pt>
    <dgm:pt modelId="{7D392D79-8EEE-4BB4-84E0-1ECE0E55EB3C}" type="parTrans" cxnId="{31E2D375-1C7C-4C60-941A-3B682645ECDD}">
      <dgm:prSet/>
      <dgm:spPr/>
      <dgm:t>
        <a:bodyPr/>
        <a:lstStyle/>
        <a:p>
          <a:endParaRPr lang="en-US"/>
        </a:p>
      </dgm:t>
    </dgm:pt>
    <dgm:pt modelId="{85527560-2E0A-4B42-94F6-58A6AB616A5E}" type="sibTrans" cxnId="{31E2D375-1C7C-4C60-941A-3B682645ECDD}">
      <dgm:prSet/>
      <dgm:spPr/>
      <dgm:t>
        <a:bodyPr/>
        <a:lstStyle/>
        <a:p>
          <a:endParaRPr lang="en-US"/>
        </a:p>
      </dgm:t>
    </dgm:pt>
    <dgm:pt modelId="{05F9FFD7-3430-4706-BCD9-8532734A90C3}">
      <dgm:prSet custT="1"/>
      <dgm:spPr>
        <a:solidFill>
          <a:srgbClr val="336600"/>
        </a:solidFill>
      </dgm:spPr>
      <dgm:t>
        <a:bodyPr/>
        <a:lstStyle/>
        <a:p>
          <a:pPr rtl="0"/>
          <a:r>
            <a:rPr lang="en-US" sz="1300" dirty="0" smtClean="0"/>
            <a:t>Share experiences and best practices</a:t>
          </a:r>
          <a:endParaRPr lang="en-US" sz="1300" dirty="0"/>
        </a:p>
      </dgm:t>
    </dgm:pt>
    <dgm:pt modelId="{58C0ABCC-DC1E-4128-B3FA-507E111220BA}" type="parTrans" cxnId="{C2B9A5D7-1E0E-45B4-8075-E72FCB8C732A}">
      <dgm:prSet/>
      <dgm:spPr/>
      <dgm:t>
        <a:bodyPr/>
        <a:lstStyle/>
        <a:p>
          <a:endParaRPr lang="en-US"/>
        </a:p>
      </dgm:t>
    </dgm:pt>
    <dgm:pt modelId="{6E9603DD-22CB-4CC6-89C4-5B8247357CA4}" type="sibTrans" cxnId="{C2B9A5D7-1E0E-45B4-8075-E72FCB8C732A}">
      <dgm:prSet/>
      <dgm:spPr/>
      <dgm:t>
        <a:bodyPr/>
        <a:lstStyle/>
        <a:p>
          <a:endParaRPr lang="en-US"/>
        </a:p>
      </dgm:t>
    </dgm:pt>
    <dgm:pt modelId="{D678FABD-DACC-4C17-B48D-4F4995F65E8D}">
      <dgm:prSet custT="1"/>
      <dgm:spPr>
        <a:solidFill>
          <a:srgbClr val="336600"/>
        </a:solidFill>
      </dgm:spPr>
      <dgm:t>
        <a:bodyPr/>
        <a:lstStyle/>
        <a:p>
          <a:pPr rtl="0"/>
          <a:r>
            <a:rPr lang="en-US" sz="1300" dirty="0" smtClean="0"/>
            <a:t>Bring up challenges, ask questions</a:t>
          </a:r>
          <a:endParaRPr lang="en-US" sz="1300" dirty="0"/>
        </a:p>
      </dgm:t>
    </dgm:pt>
    <dgm:pt modelId="{3625C143-4F5B-42FA-919E-7681297D7AB1}" type="parTrans" cxnId="{EF1AA562-92E7-4F4F-999F-95B110931ED7}">
      <dgm:prSet/>
      <dgm:spPr/>
      <dgm:t>
        <a:bodyPr/>
        <a:lstStyle/>
        <a:p>
          <a:endParaRPr lang="en-US"/>
        </a:p>
      </dgm:t>
    </dgm:pt>
    <dgm:pt modelId="{6A6DB77B-A40A-4C92-AE35-D6306D672549}" type="sibTrans" cxnId="{EF1AA562-92E7-4F4F-999F-95B110931ED7}">
      <dgm:prSet/>
      <dgm:spPr/>
      <dgm:t>
        <a:bodyPr/>
        <a:lstStyle/>
        <a:p>
          <a:endParaRPr lang="en-US"/>
        </a:p>
      </dgm:t>
    </dgm:pt>
    <dgm:pt modelId="{488C8A70-7F22-4B0B-8B09-EBA9A60966EA}">
      <dgm:prSet custT="1"/>
      <dgm:spPr>
        <a:solidFill>
          <a:srgbClr val="336600"/>
        </a:solidFill>
      </dgm:spPr>
      <dgm:t>
        <a:bodyPr/>
        <a:lstStyle/>
        <a:p>
          <a:pPr rtl="0"/>
          <a:r>
            <a:rPr lang="en-US" sz="1300" dirty="0" smtClean="0"/>
            <a:t>Discuss successes</a:t>
          </a:r>
          <a:endParaRPr lang="en-US" sz="1300" dirty="0"/>
        </a:p>
      </dgm:t>
    </dgm:pt>
    <dgm:pt modelId="{1E44100D-5BA4-4BDA-82A1-87017F9105A6}" type="parTrans" cxnId="{BF3F99EF-C6AE-4926-9028-1042116F16EA}">
      <dgm:prSet/>
      <dgm:spPr/>
      <dgm:t>
        <a:bodyPr/>
        <a:lstStyle/>
        <a:p>
          <a:endParaRPr lang="en-US"/>
        </a:p>
      </dgm:t>
    </dgm:pt>
    <dgm:pt modelId="{2DC64A01-07C6-461D-A68B-AB3CECEE9916}" type="sibTrans" cxnId="{BF3F99EF-C6AE-4926-9028-1042116F16EA}">
      <dgm:prSet/>
      <dgm:spPr/>
      <dgm:t>
        <a:bodyPr/>
        <a:lstStyle/>
        <a:p>
          <a:endParaRPr lang="en-US"/>
        </a:p>
      </dgm:t>
    </dgm:pt>
    <dgm:pt modelId="{E3EEC99C-8E3C-41FC-B2EA-B41B5AB78FDD}">
      <dgm:prSet custT="1"/>
      <dgm:spPr>
        <a:solidFill>
          <a:srgbClr val="336600"/>
        </a:solidFill>
      </dgm:spPr>
      <dgm:t>
        <a:bodyPr/>
        <a:lstStyle/>
        <a:p>
          <a:pPr rtl="0"/>
          <a:r>
            <a:rPr lang="en-US" sz="1300" dirty="0" smtClean="0"/>
            <a:t>Respond to whiteboards, polls, quizzes, chat boxes</a:t>
          </a:r>
          <a:endParaRPr lang="en-US" sz="1300" dirty="0"/>
        </a:p>
      </dgm:t>
    </dgm:pt>
    <dgm:pt modelId="{AC0BA9CE-1EFE-441D-9F65-0DB911BD9E78}" type="parTrans" cxnId="{703DF6E5-E6E6-4983-981E-0ED317AF8A45}">
      <dgm:prSet/>
      <dgm:spPr/>
      <dgm:t>
        <a:bodyPr/>
        <a:lstStyle/>
        <a:p>
          <a:endParaRPr lang="en-US"/>
        </a:p>
      </dgm:t>
    </dgm:pt>
    <dgm:pt modelId="{A19AF689-D903-4117-AB65-CA4C936F1142}" type="sibTrans" cxnId="{703DF6E5-E6E6-4983-981E-0ED317AF8A45}">
      <dgm:prSet/>
      <dgm:spPr/>
      <dgm:t>
        <a:bodyPr/>
        <a:lstStyle/>
        <a:p>
          <a:endParaRPr lang="en-US"/>
        </a:p>
      </dgm:t>
    </dgm:pt>
    <dgm:pt modelId="{6869197B-A43D-4020-BC31-AA2D3041B7D4}">
      <dgm:prSet custT="1"/>
      <dgm:spPr>
        <a:solidFill>
          <a:srgbClr val="336600"/>
        </a:solidFill>
      </dgm:spPr>
      <dgm:t>
        <a:bodyPr/>
        <a:lstStyle/>
        <a:p>
          <a:pPr rtl="0"/>
          <a:r>
            <a:rPr lang="en-US" sz="1300" dirty="0" smtClean="0"/>
            <a:t>Hang up if you need to take an urgent phone call, don’t put this call on hold</a:t>
          </a:r>
          <a:endParaRPr lang="en-US" sz="1300" dirty="0"/>
        </a:p>
      </dgm:t>
    </dgm:pt>
    <dgm:pt modelId="{368596D4-C9A1-4E5C-8219-195D6248499F}" type="parTrans" cxnId="{0B839940-3F6B-4205-83B3-B8BF829BB30A}">
      <dgm:prSet/>
      <dgm:spPr/>
      <dgm:t>
        <a:bodyPr/>
        <a:lstStyle/>
        <a:p>
          <a:endParaRPr lang="en-US"/>
        </a:p>
      </dgm:t>
    </dgm:pt>
    <dgm:pt modelId="{46F6279A-3A53-4EF3-9FA7-50433D7CDAB5}" type="sibTrans" cxnId="{0B839940-3F6B-4205-83B3-B8BF829BB30A}">
      <dgm:prSet/>
      <dgm:spPr/>
      <dgm:t>
        <a:bodyPr/>
        <a:lstStyle/>
        <a:p>
          <a:endParaRPr lang="en-US"/>
        </a:p>
      </dgm:t>
    </dgm:pt>
    <dgm:pt modelId="{7D14161F-4241-436C-B232-D3765104B2A4}">
      <dgm:prSet custT="1"/>
      <dgm:spPr>
        <a:solidFill>
          <a:srgbClr val="336600"/>
        </a:solidFill>
        <a:scene3d>
          <a:camera prst="orthographicFront">
            <a:rot lat="0" lon="0" rev="21299999"/>
          </a:camera>
          <a:lightRig rig="threePt" dir="t"/>
        </a:scene3d>
        <a:sp3d/>
      </dgm:spPr>
      <dgm:t>
        <a:bodyPr/>
        <a:lstStyle/>
        <a:p>
          <a:pPr rtl="0"/>
          <a:r>
            <a:rPr lang="en-US" sz="1400" dirty="0" smtClean="0"/>
            <a:t>As a best practice…be just a few minutes early!</a:t>
          </a:r>
          <a:endParaRPr lang="en-US" sz="1400" dirty="0"/>
        </a:p>
      </dgm:t>
    </dgm:pt>
    <dgm:pt modelId="{BD622791-8BFB-4160-BBE3-B18A26F00662}" type="parTrans" cxnId="{B9B808F6-305A-4025-B435-ABCF5D825712}">
      <dgm:prSet/>
      <dgm:spPr/>
      <dgm:t>
        <a:bodyPr/>
        <a:lstStyle/>
        <a:p>
          <a:endParaRPr lang="en-US"/>
        </a:p>
      </dgm:t>
    </dgm:pt>
    <dgm:pt modelId="{E235D631-CB5C-45CB-AD05-157ACBF7B20B}" type="sibTrans" cxnId="{B9B808F6-305A-4025-B435-ABCF5D825712}">
      <dgm:prSet/>
      <dgm:spPr/>
      <dgm:t>
        <a:bodyPr/>
        <a:lstStyle/>
        <a:p>
          <a:endParaRPr lang="en-US"/>
        </a:p>
      </dgm:t>
    </dgm:pt>
    <dgm:pt modelId="{906B34E5-8758-49FD-BA15-1D2824B23C95}">
      <dgm:prSet custT="1"/>
      <dgm:spPr>
        <a:solidFill>
          <a:schemeClr val="bg1"/>
        </a:solidFill>
        <a:ln>
          <a:solidFill>
            <a:schemeClr val="accent3">
              <a:lumMod val="50000"/>
            </a:schemeClr>
          </a:solidFill>
        </a:ln>
      </dgm:spPr>
      <dgm:t>
        <a:bodyPr/>
        <a:lstStyle/>
        <a:p>
          <a:r>
            <a:rPr lang="en-US" sz="1600" b="1" dirty="0" smtClean="0"/>
            <a:t>Communicate professionally with others</a:t>
          </a:r>
        </a:p>
        <a:p>
          <a:endParaRPr lang="en-US" sz="1600" b="1" dirty="0"/>
        </a:p>
      </dgm:t>
    </dgm:pt>
    <dgm:pt modelId="{6C8A95A5-295C-48FE-8D3E-2722FC7225BC}" type="parTrans" cxnId="{1C22A0C5-6C16-4F27-BC81-38B761BF5668}">
      <dgm:prSet/>
      <dgm:spPr/>
      <dgm:t>
        <a:bodyPr/>
        <a:lstStyle/>
        <a:p>
          <a:endParaRPr lang="en-US"/>
        </a:p>
      </dgm:t>
    </dgm:pt>
    <dgm:pt modelId="{C0D24317-1E89-4758-8536-8B83EB45ED03}" type="sibTrans" cxnId="{1C22A0C5-6C16-4F27-BC81-38B761BF5668}">
      <dgm:prSet/>
      <dgm:spPr/>
      <dgm:t>
        <a:bodyPr/>
        <a:lstStyle/>
        <a:p>
          <a:endParaRPr lang="en-US"/>
        </a:p>
      </dgm:t>
    </dgm:pt>
    <dgm:pt modelId="{FE8ABB16-F698-41BF-A742-F2CE7AD58F8B}">
      <dgm:prSet custT="1"/>
      <dgm:spPr>
        <a:solidFill>
          <a:srgbClr val="336600"/>
        </a:solidFill>
      </dgm:spPr>
      <dgm:t>
        <a:bodyPr/>
        <a:lstStyle/>
        <a:p>
          <a:pPr rtl="0"/>
          <a:r>
            <a:rPr lang="en-US" sz="1300" dirty="0" smtClean="0"/>
            <a:t>Mute when you’re not speaking</a:t>
          </a:r>
          <a:endParaRPr lang="en-US" sz="1300" dirty="0"/>
        </a:p>
      </dgm:t>
    </dgm:pt>
    <dgm:pt modelId="{B05AE1E8-1B6D-4502-9DA3-DB0506D15023}" type="parTrans" cxnId="{6B80C803-7648-439A-AF49-A998503986C3}">
      <dgm:prSet/>
      <dgm:spPr/>
      <dgm:t>
        <a:bodyPr/>
        <a:lstStyle/>
        <a:p>
          <a:endParaRPr lang="en-US"/>
        </a:p>
      </dgm:t>
    </dgm:pt>
    <dgm:pt modelId="{1EE0EF6A-973C-45BC-94B1-A2E5EDF3D060}" type="sibTrans" cxnId="{6B80C803-7648-439A-AF49-A998503986C3}">
      <dgm:prSet/>
      <dgm:spPr/>
      <dgm:t>
        <a:bodyPr/>
        <a:lstStyle/>
        <a:p>
          <a:endParaRPr lang="en-US"/>
        </a:p>
      </dgm:t>
    </dgm:pt>
    <dgm:pt modelId="{FF067AB1-0C46-4BE5-B76C-873690262437}">
      <dgm:prSet custT="1"/>
      <dgm:spPr>
        <a:solidFill>
          <a:schemeClr val="bg1"/>
        </a:solidFill>
        <a:ln>
          <a:solidFill>
            <a:schemeClr val="accent3">
              <a:lumMod val="50000"/>
            </a:schemeClr>
          </a:solidFill>
        </a:ln>
        <a:scene3d>
          <a:camera prst="orthographicFront">
            <a:rot lat="271512" lon="20673994" rev="21274001"/>
          </a:camera>
          <a:lightRig rig="threePt" dir="t"/>
        </a:scene3d>
        <a:sp3d/>
      </dgm:spPr>
      <dgm:t>
        <a:bodyPr/>
        <a:lstStyle/>
        <a:p>
          <a:pPr rtl="0"/>
          <a:endParaRPr lang="en-US" sz="1600" b="1" dirty="0" smtClean="0"/>
        </a:p>
        <a:p>
          <a:pPr rtl="0"/>
          <a:r>
            <a:rPr lang="en-US" sz="1600" b="1" dirty="0" smtClean="0"/>
            <a:t>Be on time for each virtual session</a:t>
          </a:r>
          <a:endParaRPr lang="en-US" sz="1600" b="1" dirty="0"/>
        </a:p>
      </dgm:t>
    </dgm:pt>
    <dgm:pt modelId="{0661F7F5-1BF8-4728-BA0B-98ABE2E0FC47}" type="sibTrans" cxnId="{5FDA79E3-FE03-4148-9FA5-657B99DC1371}">
      <dgm:prSet/>
      <dgm:spPr/>
      <dgm:t>
        <a:bodyPr/>
        <a:lstStyle/>
        <a:p>
          <a:endParaRPr lang="en-US"/>
        </a:p>
      </dgm:t>
    </dgm:pt>
    <dgm:pt modelId="{42616E12-600A-4E67-B69E-A3907B6C3BC7}" type="parTrans" cxnId="{5FDA79E3-FE03-4148-9FA5-657B99DC1371}">
      <dgm:prSet/>
      <dgm:spPr/>
      <dgm:t>
        <a:bodyPr/>
        <a:lstStyle/>
        <a:p>
          <a:endParaRPr lang="en-US"/>
        </a:p>
      </dgm:t>
    </dgm:pt>
    <dgm:pt modelId="{C5A9E81B-7384-45FB-B10D-F9FCBC0AAC27}" type="pres">
      <dgm:prSet presAssocID="{499EF1F8-805F-4229-B7B6-DB98CEE9F2EE}" presName="theList" presStyleCnt="0">
        <dgm:presLayoutVars>
          <dgm:dir val="rev"/>
          <dgm:animLvl val="lvl"/>
          <dgm:resizeHandles val="exact"/>
        </dgm:presLayoutVars>
      </dgm:prSet>
      <dgm:spPr/>
      <dgm:t>
        <a:bodyPr/>
        <a:lstStyle/>
        <a:p>
          <a:endParaRPr lang="en-US"/>
        </a:p>
      </dgm:t>
    </dgm:pt>
    <dgm:pt modelId="{07043F96-6D09-409B-975C-C449DDC60966}" type="pres">
      <dgm:prSet presAssocID="{FF067AB1-0C46-4BE5-B76C-873690262437}" presName="compNode" presStyleCnt="0"/>
      <dgm:spPr/>
      <dgm:t>
        <a:bodyPr/>
        <a:lstStyle/>
        <a:p>
          <a:endParaRPr lang="en-US"/>
        </a:p>
      </dgm:t>
    </dgm:pt>
    <dgm:pt modelId="{EB8339A7-B080-4121-947D-5D92A68E79FB}" type="pres">
      <dgm:prSet presAssocID="{FF067AB1-0C46-4BE5-B76C-873690262437}" presName="aNode" presStyleLbl="bgShp" presStyleIdx="0" presStyleCnt="3" custScaleY="40220" custLinFactNeighborX="39" custLinFactNeighborY="-1296"/>
      <dgm:spPr/>
      <dgm:t>
        <a:bodyPr/>
        <a:lstStyle/>
        <a:p>
          <a:endParaRPr lang="en-US"/>
        </a:p>
      </dgm:t>
    </dgm:pt>
    <dgm:pt modelId="{09856F7D-390A-4476-9551-C876DD091D91}" type="pres">
      <dgm:prSet presAssocID="{FF067AB1-0C46-4BE5-B76C-873690262437}" presName="textNode" presStyleLbl="bgShp" presStyleIdx="0" presStyleCnt="3"/>
      <dgm:spPr/>
      <dgm:t>
        <a:bodyPr/>
        <a:lstStyle/>
        <a:p>
          <a:endParaRPr lang="en-US"/>
        </a:p>
      </dgm:t>
    </dgm:pt>
    <dgm:pt modelId="{0BC16149-5A4D-485D-A14D-50ED44506A49}" type="pres">
      <dgm:prSet presAssocID="{FF067AB1-0C46-4BE5-B76C-873690262437}" presName="compChildNode" presStyleCnt="0"/>
      <dgm:spPr/>
      <dgm:t>
        <a:bodyPr/>
        <a:lstStyle/>
        <a:p>
          <a:endParaRPr lang="en-US"/>
        </a:p>
      </dgm:t>
    </dgm:pt>
    <dgm:pt modelId="{10FA63D3-3F14-4B5D-913A-95600A90E734}" type="pres">
      <dgm:prSet presAssocID="{FF067AB1-0C46-4BE5-B76C-873690262437}" presName="theInnerList" presStyleCnt="0"/>
      <dgm:spPr/>
      <dgm:t>
        <a:bodyPr/>
        <a:lstStyle/>
        <a:p>
          <a:endParaRPr lang="en-US"/>
        </a:p>
      </dgm:t>
    </dgm:pt>
    <dgm:pt modelId="{944A1BFD-F459-4C0B-B5BE-6DC72297067B}" type="pres">
      <dgm:prSet presAssocID="{7D14161F-4241-436C-B232-D3765104B2A4}" presName="childNode" presStyleLbl="node1" presStyleIdx="0" presStyleCnt="11" custScaleY="25215" custLinFactNeighborX="-4148" custLinFactNeighborY="-12082">
        <dgm:presLayoutVars>
          <dgm:bulletEnabled val="1"/>
        </dgm:presLayoutVars>
      </dgm:prSet>
      <dgm:spPr/>
      <dgm:t>
        <a:bodyPr/>
        <a:lstStyle/>
        <a:p>
          <a:endParaRPr lang="en-US"/>
        </a:p>
      </dgm:t>
    </dgm:pt>
    <dgm:pt modelId="{0B224840-6383-4E38-926F-C7383064F714}" type="pres">
      <dgm:prSet presAssocID="{FF067AB1-0C46-4BE5-B76C-873690262437}" presName="aSpace" presStyleCnt="0"/>
      <dgm:spPr/>
      <dgm:t>
        <a:bodyPr/>
        <a:lstStyle/>
        <a:p>
          <a:endParaRPr lang="en-US"/>
        </a:p>
      </dgm:t>
    </dgm:pt>
    <dgm:pt modelId="{063A502F-DE9D-4A9D-9E17-B0D7FDB04D22}" type="pres">
      <dgm:prSet presAssocID="{906B34E5-8758-49FD-BA15-1D2824B23C95}" presName="compNode" presStyleCnt="0"/>
      <dgm:spPr/>
      <dgm:t>
        <a:bodyPr/>
        <a:lstStyle/>
        <a:p>
          <a:endParaRPr lang="en-US"/>
        </a:p>
      </dgm:t>
    </dgm:pt>
    <dgm:pt modelId="{AA8408C7-70E0-4010-8D7E-A0A25E1345E2}" type="pres">
      <dgm:prSet presAssocID="{906B34E5-8758-49FD-BA15-1D2824B23C95}" presName="aNode" presStyleLbl="bgShp" presStyleIdx="1" presStyleCnt="3"/>
      <dgm:spPr/>
      <dgm:t>
        <a:bodyPr/>
        <a:lstStyle/>
        <a:p>
          <a:endParaRPr lang="en-US"/>
        </a:p>
      </dgm:t>
    </dgm:pt>
    <dgm:pt modelId="{5E5A5F28-DF65-420A-8BEF-F5E9290A145A}" type="pres">
      <dgm:prSet presAssocID="{906B34E5-8758-49FD-BA15-1D2824B23C95}" presName="textNode" presStyleLbl="bgShp" presStyleIdx="1" presStyleCnt="3"/>
      <dgm:spPr/>
      <dgm:t>
        <a:bodyPr/>
        <a:lstStyle/>
        <a:p>
          <a:endParaRPr lang="en-US"/>
        </a:p>
      </dgm:t>
    </dgm:pt>
    <dgm:pt modelId="{832E665A-DD35-41B7-ABFB-C8678499A219}" type="pres">
      <dgm:prSet presAssocID="{906B34E5-8758-49FD-BA15-1D2824B23C95}" presName="compChildNode" presStyleCnt="0"/>
      <dgm:spPr/>
      <dgm:t>
        <a:bodyPr/>
        <a:lstStyle/>
        <a:p>
          <a:endParaRPr lang="en-US"/>
        </a:p>
      </dgm:t>
    </dgm:pt>
    <dgm:pt modelId="{8E3D651A-FD23-47F4-8206-D5F88EF2D5F6}" type="pres">
      <dgm:prSet presAssocID="{906B34E5-8758-49FD-BA15-1D2824B23C95}" presName="theInnerList" presStyleCnt="0"/>
      <dgm:spPr/>
      <dgm:t>
        <a:bodyPr/>
        <a:lstStyle/>
        <a:p>
          <a:endParaRPr lang="en-US"/>
        </a:p>
      </dgm:t>
    </dgm:pt>
    <dgm:pt modelId="{617CEA74-F2A9-4B48-8478-A8A2DE8E3020}" type="pres">
      <dgm:prSet presAssocID="{B04A3F9E-705B-4825-9BE9-387B6FB3EF60}" presName="childNode" presStyleLbl="node1" presStyleIdx="1" presStyleCnt="11" custLinFactY="83940" custLinFactNeighborX="2593" custLinFactNeighborY="100000">
        <dgm:presLayoutVars>
          <dgm:bulletEnabled val="1"/>
        </dgm:presLayoutVars>
      </dgm:prSet>
      <dgm:spPr/>
      <dgm:t>
        <a:bodyPr/>
        <a:lstStyle/>
        <a:p>
          <a:endParaRPr lang="en-US"/>
        </a:p>
      </dgm:t>
    </dgm:pt>
    <dgm:pt modelId="{0379CDB1-23EA-4EB8-A987-FF8C176B8CBD}" type="pres">
      <dgm:prSet presAssocID="{B04A3F9E-705B-4825-9BE9-387B6FB3EF60}" presName="aSpace2" presStyleCnt="0"/>
      <dgm:spPr/>
      <dgm:t>
        <a:bodyPr/>
        <a:lstStyle/>
        <a:p>
          <a:endParaRPr lang="en-US"/>
        </a:p>
      </dgm:t>
    </dgm:pt>
    <dgm:pt modelId="{81948D97-439C-45B8-8C8C-384F4C998315}" type="pres">
      <dgm:prSet presAssocID="{9FA9BA75-F374-4D25-B290-12D43D7DCF6C}" presName="childNode" presStyleLbl="node1" presStyleIdx="2" presStyleCnt="11" custLinFactY="82723" custLinFactNeighborX="2593" custLinFactNeighborY="100000">
        <dgm:presLayoutVars>
          <dgm:bulletEnabled val="1"/>
        </dgm:presLayoutVars>
      </dgm:prSet>
      <dgm:spPr/>
      <dgm:t>
        <a:bodyPr/>
        <a:lstStyle/>
        <a:p>
          <a:endParaRPr lang="en-US"/>
        </a:p>
      </dgm:t>
    </dgm:pt>
    <dgm:pt modelId="{00C296F4-1CFD-4365-BCBA-9494FA6CD7EC}" type="pres">
      <dgm:prSet presAssocID="{9FA9BA75-F374-4D25-B290-12D43D7DCF6C}" presName="aSpace2" presStyleCnt="0"/>
      <dgm:spPr/>
      <dgm:t>
        <a:bodyPr/>
        <a:lstStyle/>
        <a:p>
          <a:endParaRPr lang="en-US"/>
        </a:p>
      </dgm:t>
    </dgm:pt>
    <dgm:pt modelId="{4EF4098C-87CD-4715-A001-8BFAFC92D720}" type="pres">
      <dgm:prSet presAssocID="{3C1ABAC3-9336-49E8-BA46-620B9B30BCD1}" presName="childNode" presStyleLbl="node1" presStyleIdx="3" presStyleCnt="11" custLinFactY="81506" custLinFactNeighborX="2593" custLinFactNeighborY="100000">
        <dgm:presLayoutVars>
          <dgm:bulletEnabled val="1"/>
        </dgm:presLayoutVars>
      </dgm:prSet>
      <dgm:spPr/>
      <dgm:t>
        <a:bodyPr/>
        <a:lstStyle/>
        <a:p>
          <a:endParaRPr lang="en-US"/>
        </a:p>
      </dgm:t>
    </dgm:pt>
    <dgm:pt modelId="{260B7F07-366F-4F4C-AD7E-E6DEA80B1648}" type="pres">
      <dgm:prSet presAssocID="{3C1ABAC3-9336-49E8-BA46-620B9B30BCD1}" presName="aSpace2" presStyleCnt="0"/>
      <dgm:spPr/>
      <dgm:t>
        <a:bodyPr/>
        <a:lstStyle/>
        <a:p>
          <a:endParaRPr lang="en-US"/>
        </a:p>
      </dgm:t>
    </dgm:pt>
    <dgm:pt modelId="{A5FE6DD1-BB18-475E-88D9-E37B5F293310}" type="pres">
      <dgm:prSet presAssocID="{410A970D-FA4C-489D-96F2-4BA7A77CCAD1}" presName="childNode" presStyleLbl="node1" presStyleIdx="4" presStyleCnt="11" custLinFactY="80288" custLinFactNeighborX="2593" custLinFactNeighborY="100000">
        <dgm:presLayoutVars>
          <dgm:bulletEnabled val="1"/>
        </dgm:presLayoutVars>
      </dgm:prSet>
      <dgm:spPr/>
      <dgm:t>
        <a:bodyPr/>
        <a:lstStyle/>
        <a:p>
          <a:endParaRPr lang="en-US"/>
        </a:p>
      </dgm:t>
    </dgm:pt>
    <dgm:pt modelId="{83024AA1-9B04-4D90-9B78-E7E176404877}" type="pres">
      <dgm:prSet presAssocID="{410A970D-FA4C-489D-96F2-4BA7A77CCAD1}" presName="aSpace2" presStyleCnt="0"/>
      <dgm:spPr/>
      <dgm:t>
        <a:bodyPr/>
        <a:lstStyle/>
        <a:p>
          <a:endParaRPr lang="en-US"/>
        </a:p>
      </dgm:t>
    </dgm:pt>
    <dgm:pt modelId="{00FAF68E-8CDE-46C6-8256-538514036D2D}" type="pres">
      <dgm:prSet presAssocID="{FE8ABB16-F698-41BF-A742-F2CE7AD58F8B}" presName="childNode" presStyleLbl="node1" presStyleIdx="5" presStyleCnt="11" custLinFactY="-400000" custLinFactNeighborX="2593" custLinFactNeighborY="-496473">
        <dgm:presLayoutVars>
          <dgm:bulletEnabled val="1"/>
        </dgm:presLayoutVars>
      </dgm:prSet>
      <dgm:spPr/>
      <dgm:t>
        <a:bodyPr/>
        <a:lstStyle/>
        <a:p>
          <a:endParaRPr lang="en-US"/>
        </a:p>
      </dgm:t>
    </dgm:pt>
    <dgm:pt modelId="{7D1F8832-95CB-4FC0-B915-4CCC525F0853}" type="pres">
      <dgm:prSet presAssocID="{906B34E5-8758-49FD-BA15-1D2824B23C95}" presName="aSpace" presStyleCnt="0"/>
      <dgm:spPr/>
      <dgm:t>
        <a:bodyPr/>
        <a:lstStyle/>
        <a:p>
          <a:endParaRPr lang="en-US"/>
        </a:p>
      </dgm:t>
    </dgm:pt>
    <dgm:pt modelId="{3FFB910D-14D8-4D83-B55D-6CDC59831B10}" type="pres">
      <dgm:prSet presAssocID="{62D5B7EE-340F-4B2E-B85D-ACA93E13C8EC}" presName="compNode" presStyleCnt="0"/>
      <dgm:spPr/>
      <dgm:t>
        <a:bodyPr/>
        <a:lstStyle/>
        <a:p>
          <a:endParaRPr lang="en-US"/>
        </a:p>
      </dgm:t>
    </dgm:pt>
    <dgm:pt modelId="{1C92C38E-0DE3-4899-A870-47F31BE477A4}" type="pres">
      <dgm:prSet presAssocID="{62D5B7EE-340F-4B2E-B85D-ACA93E13C8EC}" presName="aNode" presStyleLbl="bgShp" presStyleIdx="2" presStyleCnt="3" custLinFactNeighborX="8714"/>
      <dgm:spPr/>
      <dgm:t>
        <a:bodyPr/>
        <a:lstStyle/>
        <a:p>
          <a:endParaRPr lang="en-US"/>
        </a:p>
      </dgm:t>
    </dgm:pt>
    <dgm:pt modelId="{C09F17FA-A69B-4FCE-B57F-1059D3780E7C}" type="pres">
      <dgm:prSet presAssocID="{62D5B7EE-340F-4B2E-B85D-ACA93E13C8EC}" presName="textNode" presStyleLbl="bgShp" presStyleIdx="2" presStyleCnt="3"/>
      <dgm:spPr/>
      <dgm:t>
        <a:bodyPr/>
        <a:lstStyle/>
        <a:p>
          <a:endParaRPr lang="en-US"/>
        </a:p>
      </dgm:t>
    </dgm:pt>
    <dgm:pt modelId="{04686BA8-5F03-4F8B-AC1E-6BFEC04F7132}" type="pres">
      <dgm:prSet presAssocID="{62D5B7EE-340F-4B2E-B85D-ACA93E13C8EC}" presName="compChildNode" presStyleCnt="0"/>
      <dgm:spPr/>
      <dgm:t>
        <a:bodyPr/>
        <a:lstStyle/>
        <a:p>
          <a:endParaRPr lang="en-US"/>
        </a:p>
      </dgm:t>
    </dgm:pt>
    <dgm:pt modelId="{BFCA3A4B-1E3C-4D80-9C8A-11F42DFC1123}" type="pres">
      <dgm:prSet presAssocID="{62D5B7EE-340F-4B2E-B85D-ACA93E13C8EC}" presName="theInnerList" presStyleCnt="0"/>
      <dgm:spPr/>
      <dgm:t>
        <a:bodyPr/>
        <a:lstStyle/>
        <a:p>
          <a:endParaRPr lang="en-US"/>
        </a:p>
      </dgm:t>
    </dgm:pt>
    <dgm:pt modelId="{EBAF9A0A-FD67-4233-9B2E-44FBB1B867CA}" type="pres">
      <dgm:prSet presAssocID="{05F9FFD7-3430-4706-BCD9-8532734A90C3}" presName="childNode" presStyleLbl="node1" presStyleIdx="6" presStyleCnt="11" custAng="0" custScaleY="2000000" custLinFactY="-600000" custLinFactNeighborX="9332" custLinFactNeighborY="-648957">
        <dgm:presLayoutVars>
          <dgm:bulletEnabled val="1"/>
        </dgm:presLayoutVars>
      </dgm:prSet>
      <dgm:spPr/>
      <dgm:t>
        <a:bodyPr/>
        <a:lstStyle/>
        <a:p>
          <a:endParaRPr lang="en-US"/>
        </a:p>
      </dgm:t>
    </dgm:pt>
    <dgm:pt modelId="{8570DD66-BE34-4D86-91CE-FB42087B6E70}" type="pres">
      <dgm:prSet presAssocID="{05F9FFD7-3430-4706-BCD9-8532734A90C3}" presName="aSpace2" presStyleCnt="0"/>
      <dgm:spPr/>
      <dgm:t>
        <a:bodyPr/>
        <a:lstStyle/>
        <a:p>
          <a:endParaRPr lang="en-US"/>
        </a:p>
      </dgm:t>
    </dgm:pt>
    <dgm:pt modelId="{EB26EC85-07A0-4E3C-B9D9-3756747BCB90}" type="pres">
      <dgm:prSet presAssocID="{D678FABD-DACC-4C17-B48D-4F4995F65E8D}" presName="childNode" presStyleLbl="node1" presStyleIdx="7" presStyleCnt="11" custAng="0" custScaleY="2000000" custLinFactY="-400000" custLinFactNeighborX="9332" custLinFactNeighborY="-476434">
        <dgm:presLayoutVars>
          <dgm:bulletEnabled val="1"/>
        </dgm:presLayoutVars>
      </dgm:prSet>
      <dgm:spPr/>
      <dgm:t>
        <a:bodyPr/>
        <a:lstStyle/>
        <a:p>
          <a:endParaRPr lang="en-US"/>
        </a:p>
      </dgm:t>
    </dgm:pt>
    <dgm:pt modelId="{5AD9509D-AEB9-414D-B7D6-6F664C29B474}" type="pres">
      <dgm:prSet presAssocID="{D678FABD-DACC-4C17-B48D-4F4995F65E8D}" presName="aSpace2" presStyleCnt="0"/>
      <dgm:spPr/>
      <dgm:t>
        <a:bodyPr/>
        <a:lstStyle/>
        <a:p>
          <a:endParaRPr lang="en-US"/>
        </a:p>
      </dgm:t>
    </dgm:pt>
    <dgm:pt modelId="{82A6C087-CF39-4A31-A8D4-CF9465BF5AFB}" type="pres">
      <dgm:prSet presAssocID="{488C8A70-7F22-4B0B-8B09-EBA9A60966EA}" presName="childNode" presStyleLbl="node1" presStyleIdx="8" presStyleCnt="11" custAng="0" custScaleY="2000000" custLinFactY="-203911" custLinFactNeighborX="9332" custLinFactNeighborY="-300000">
        <dgm:presLayoutVars>
          <dgm:bulletEnabled val="1"/>
        </dgm:presLayoutVars>
      </dgm:prSet>
      <dgm:spPr/>
      <dgm:t>
        <a:bodyPr/>
        <a:lstStyle/>
        <a:p>
          <a:endParaRPr lang="en-US"/>
        </a:p>
      </dgm:t>
    </dgm:pt>
    <dgm:pt modelId="{61D10B1F-74D5-4D9C-9857-72F881980CA3}" type="pres">
      <dgm:prSet presAssocID="{488C8A70-7F22-4B0B-8B09-EBA9A60966EA}" presName="aSpace2" presStyleCnt="0"/>
      <dgm:spPr/>
      <dgm:t>
        <a:bodyPr/>
        <a:lstStyle/>
        <a:p>
          <a:endParaRPr lang="en-US"/>
        </a:p>
      </dgm:t>
    </dgm:pt>
    <dgm:pt modelId="{0FF9537B-E6A1-4320-9952-DE31812929DD}" type="pres">
      <dgm:prSet presAssocID="{E3EEC99C-8E3C-41FC-B2EA-B41B5AB78FDD}" presName="childNode" presStyleLbl="node1" presStyleIdx="9" presStyleCnt="11" custAng="0" custScaleY="2000000" custLinFactY="-143055" custLinFactNeighborX="9332" custLinFactNeighborY="-200000">
        <dgm:presLayoutVars>
          <dgm:bulletEnabled val="1"/>
        </dgm:presLayoutVars>
      </dgm:prSet>
      <dgm:spPr/>
      <dgm:t>
        <a:bodyPr/>
        <a:lstStyle/>
        <a:p>
          <a:endParaRPr lang="en-US"/>
        </a:p>
      </dgm:t>
    </dgm:pt>
    <dgm:pt modelId="{FD38DE0E-4EAA-433B-AD1D-9578560DEB02}" type="pres">
      <dgm:prSet presAssocID="{E3EEC99C-8E3C-41FC-B2EA-B41B5AB78FDD}" presName="aSpace2" presStyleCnt="0"/>
      <dgm:spPr/>
      <dgm:t>
        <a:bodyPr/>
        <a:lstStyle/>
        <a:p>
          <a:endParaRPr lang="en-US"/>
        </a:p>
      </dgm:t>
    </dgm:pt>
    <dgm:pt modelId="{E91E84E5-6F3E-4B35-8914-59D3B80656FF}" type="pres">
      <dgm:prSet presAssocID="{6869197B-A43D-4020-BC31-AA2D3041B7D4}" presName="childNode" presStyleLbl="node1" presStyleIdx="10" presStyleCnt="11" custAng="0" custScaleY="2000000" custLinFactNeighborX="10392" custLinFactNeighborY="-89677">
        <dgm:presLayoutVars>
          <dgm:bulletEnabled val="1"/>
        </dgm:presLayoutVars>
      </dgm:prSet>
      <dgm:spPr/>
      <dgm:t>
        <a:bodyPr/>
        <a:lstStyle/>
        <a:p>
          <a:endParaRPr lang="en-US"/>
        </a:p>
      </dgm:t>
    </dgm:pt>
  </dgm:ptLst>
  <dgm:cxnLst>
    <dgm:cxn modelId="{766E3D80-DD39-421C-B9B0-7B13441DB677}" type="presOf" srcId="{62D5B7EE-340F-4B2E-B85D-ACA93E13C8EC}" destId="{C09F17FA-A69B-4FCE-B57F-1059D3780E7C}" srcOrd="1" destOrd="0" presId="urn:microsoft.com/office/officeart/2005/8/layout/lProcess2"/>
    <dgm:cxn modelId="{B9B808F6-305A-4025-B435-ABCF5D825712}" srcId="{FF067AB1-0C46-4BE5-B76C-873690262437}" destId="{7D14161F-4241-436C-B232-D3765104B2A4}" srcOrd="0" destOrd="0" parTransId="{BD622791-8BFB-4160-BBE3-B18A26F00662}" sibTransId="{E235D631-CB5C-45CB-AD05-157ACBF7B20B}"/>
    <dgm:cxn modelId="{6B80C803-7648-439A-AF49-A998503986C3}" srcId="{906B34E5-8758-49FD-BA15-1D2824B23C95}" destId="{FE8ABB16-F698-41BF-A742-F2CE7AD58F8B}" srcOrd="4" destOrd="0" parTransId="{B05AE1E8-1B6D-4502-9DA3-DB0506D15023}" sibTransId="{1EE0EF6A-973C-45BC-94B1-A2E5EDF3D060}"/>
    <dgm:cxn modelId="{09E8E2B3-65B5-447E-AA73-AF17E88E47B5}" type="presOf" srcId="{FE8ABB16-F698-41BF-A742-F2CE7AD58F8B}" destId="{00FAF68E-8CDE-46C6-8256-538514036D2D}" srcOrd="0" destOrd="0" presId="urn:microsoft.com/office/officeart/2005/8/layout/lProcess2"/>
    <dgm:cxn modelId="{FECCDC5C-77E2-469F-BF38-5FF035B1E8CD}" type="presOf" srcId="{906B34E5-8758-49FD-BA15-1D2824B23C95}" destId="{AA8408C7-70E0-4010-8D7E-A0A25E1345E2}" srcOrd="0" destOrd="0" presId="urn:microsoft.com/office/officeart/2005/8/layout/lProcess2"/>
    <dgm:cxn modelId="{0B839940-3F6B-4205-83B3-B8BF829BB30A}" srcId="{62D5B7EE-340F-4B2E-B85D-ACA93E13C8EC}" destId="{6869197B-A43D-4020-BC31-AA2D3041B7D4}" srcOrd="4" destOrd="0" parTransId="{368596D4-C9A1-4E5C-8219-195D6248499F}" sibTransId="{46F6279A-3A53-4EF3-9FA7-50433D7CDAB5}"/>
    <dgm:cxn modelId="{31E2D375-1C7C-4C60-941A-3B682645ECDD}" srcId="{499EF1F8-805F-4229-B7B6-DB98CEE9F2EE}" destId="{62D5B7EE-340F-4B2E-B85D-ACA93E13C8EC}" srcOrd="2" destOrd="0" parTransId="{7D392D79-8EEE-4BB4-84E0-1ECE0E55EB3C}" sibTransId="{85527560-2E0A-4B42-94F6-58A6AB616A5E}"/>
    <dgm:cxn modelId="{5FDA79E3-FE03-4148-9FA5-657B99DC1371}" srcId="{499EF1F8-805F-4229-B7B6-DB98CEE9F2EE}" destId="{FF067AB1-0C46-4BE5-B76C-873690262437}" srcOrd="0" destOrd="0" parTransId="{42616E12-600A-4E67-B69E-A3907B6C3BC7}" sibTransId="{0661F7F5-1BF8-4728-BA0B-98ABE2E0FC47}"/>
    <dgm:cxn modelId="{8BB683DC-8BAB-4059-A91B-6ADD73368D48}" type="presOf" srcId="{E3EEC99C-8E3C-41FC-B2EA-B41B5AB78FDD}" destId="{0FF9537B-E6A1-4320-9952-DE31812929DD}" srcOrd="0" destOrd="0" presId="urn:microsoft.com/office/officeart/2005/8/layout/lProcess2"/>
    <dgm:cxn modelId="{5BE69934-D633-4F20-A2C3-995EF733659A}" type="presOf" srcId="{6869197B-A43D-4020-BC31-AA2D3041B7D4}" destId="{E91E84E5-6F3E-4B35-8914-59D3B80656FF}" srcOrd="0" destOrd="0" presId="urn:microsoft.com/office/officeart/2005/8/layout/lProcess2"/>
    <dgm:cxn modelId="{92F31ECD-3F11-4CB0-B6EF-AA4A0A4E3AD1}" type="presOf" srcId="{7D14161F-4241-436C-B232-D3765104B2A4}" destId="{944A1BFD-F459-4C0B-B5BE-6DC72297067B}" srcOrd="0" destOrd="0" presId="urn:microsoft.com/office/officeart/2005/8/layout/lProcess2"/>
    <dgm:cxn modelId="{EF1AA562-92E7-4F4F-999F-95B110931ED7}" srcId="{62D5B7EE-340F-4B2E-B85D-ACA93E13C8EC}" destId="{D678FABD-DACC-4C17-B48D-4F4995F65E8D}" srcOrd="1" destOrd="0" parTransId="{3625C143-4F5B-42FA-919E-7681297D7AB1}" sibTransId="{6A6DB77B-A40A-4C92-AE35-D6306D672549}"/>
    <dgm:cxn modelId="{BA70ACAC-DE1A-4F94-92F8-1BFAA46BD2E9}" srcId="{906B34E5-8758-49FD-BA15-1D2824B23C95}" destId="{3C1ABAC3-9336-49E8-BA46-620B9B30BCD1}" srcOrd="2" destOrd="0" parTransId="{33597390-E700-454C-817E-381B761A9423}" sibTransId="{A1F6F785-1007-4A2A-A5F5-3C34C5533EA3}"/>
    <dgm:cxn modelId="{1C22A0C5-6C16-4F27-BC81-38B761BF5668}" srcId="{499EF1F8-805F-4229-B7B6-DB98CEE9F2EE}" destId="{906B34E5-8758-49FD-BA15-1D2824B23C95}" srcOrd="1" destOrd="0" parTransId="{6C8A95A5-295C-48FE-8D3E-2722FC7225BC}" sibTransId="{C0D24317-1E89-4758-8536-8B83EB45ED03}"/>
    <dgm:cxn modelId="{C2B9A5D7-1E0E-45B4-8075-E72FCB8C732A}" srcId="{62D5B7EE-340F-4B2E-B85D-ACA93E13C8EC}" destId="{05F9FFD7-3430-4706-BCD9-8532734A90C3}" srcOrd="0" destOrd="0" parTransId="{58C0ABCC-DC1E-4128-B3FA-507E111220BA}" sibTransId="{6E9603DD-22CB-4CC6-89C4-5B8247357CA4}"/>
    <dgm:cxn modelId="{29191D78-B87C-4F70-8433-AA8F32D77160}" type="presOf" srcId="{FF067AB1-0C46-4BE5-B76C-873690262437}" destId="{09856F7D-390A-4476-9551-C876DD091D91}" srcOrd="1" destOrd="0" presId="urn:microsoft.com/office/officeart/2005/8/layout/lProcess2"/>
    <dgm:cxn modelId="{7F092D51-55C5-464A-BC10-66D2A9ADAFBC}" srcId="{906B34E5-8758-49FD-BA15-1D2824B23C95}" destId="{410A970D-FA4C-489D-96F2-4BA7A77CCAD1}" srcOrd="3" destOrd="0" parTransId="{690320DA-8D89-45C6-9786-187FD14A79E2}" sibTransId="{4CDE0579-23DE-45CC-BC0E-20F2D4516046}"/>
    <dgm:cxn modelId="{D693C3DC-725C-4105-BFDF-6F1EA1983394}" srcId="{906B34E5-8758-49FD-BA15-1D2824B23C95}" destId="{9FA9BA75-F374-4D25-B290-12D43D7DCF6C}" srcOrd="1" destOrd="0" parTransId="{015D5602-5274-412C-8C11-2E311FD2CE5F}" sibTransId="{8DA66A31-94CE-4EC6-BA3C-DE33E487904E}"/>
    <dgm:cxn modelId="{67FCB1D0-BAB1-4DE6-8070-0EF88AE096A7}" type="presOf" srcId="{62D5B7EE-340F-4B2E-B85D-ACA93E13C8EC}" destId="{1C92C38E-0DE3-4899-A870-47F31BE477A4}" srcOrd="0" destOrd="0" presId="urn:microsoft.com/office/officeart/2005/8/layout/lProcess2"/>
    <dgm:cxn modelId="{78C12F7A-B1A2-4DCB-93B5-FB22F4EFAF0E}" type="presOf" srcId="{410A970D-FA4C-489D-96F2-4BA7A77CCAD1}" destId="{A5FE6DD1-BB18-475E-88D9-E37B5F293310}" srcOrd="0" destOrd="0" presId="urn:microsoft.com/office/officeart/2005/8/layout/lProcess2"/>
    <dgm:cxn modelId="{A79DCE0C-A59C-42F8-B2D5-C671F039E0E0}" type="presOf" srcId="{05F9FFD7-3430-4706-BCD9-8532734A90C3}" destId="{EBAF9A0A-FD67-4233-9B2E-44FBB1B867CA}" srcOrd="0" destOrd="0" presId="urn:microsoft.com/office/officeart/2005/8/layout/lProcess2"/>
    <dgm:cxn modelId="{72B7F982-E9E3-4A5D-8DFE-696493B96FA8}" type="presOf" srcId="{488C8A70-7F22-4B0B-8B09-EBA9A60966EA}" destId="{82A6C087-CF39-4A31-A8D4-CF9465BF5AFB}" srcOrd="0" destOrd="0" presId="urn:microsoft.com/office/officeart/2005/8/layout/lProcess2"/>
    <dgm:cxn modelId="{AD3E71E0-E20B-4E63-8DFA-4E66BBDF3119}" type="presOf" srcId="{B04A3F9E-705B-4825-9BE9-387B6FB3EF60}" destId="{617CEA74-F2A9-4B48-8478-A8A2DE8E3020}" srcOrd="0" destOrd="0" presId="urn:microsoft.com/office/officeart/2005/8/layout/lProcess2"/>
    <dgm:cxn modelId="{FE905F40-F768-493F-9678-544C429B84DC}" type="presOf" srcId="{3C1ABAC3-9336-49E8-BA46-620B9B30BCD1}" destId="{4EF4098C-87CD-4715-A001-8BFAFC92D720}" srcOrd="0" destOrd="0" presId="urn:microsoft.com/office/officeart/2005/8/layout/lProcess2"/>
    <dgm:cxn modelId="{331D8DBB-789A-499E-A8B3-62BDEF7D16D5}" type="presOf" srcId="{499EF1F8-805F-4229-B7B6-DB98CEE9F2EE}" destId="{C5A9E81B-7384-45FB-B10D-F9FCBC0AAC27}" srcOrd="0" destOrd="0" presId="urn:microsoft.com/office/officeart/2005/8/layout/lProcess2"/>
    <dgm:cxn modelId="{67F8CD26-1CFD-48C0-B3F6-049F8F8E9A49}" type="presOf" srcId="{D678FABD-DACC-4C17-B48D-4F4995F65E8D}" destId="{EB26EC85-07A0-4E3C-B9D9-3756747BCB90}" srcOrd="0" destOrd="0" presId="urn:microsoft.com/office/officeart/2005/8/layout/lProcess2"/>
    <dgm:cxn modelId="{F12A6B47-4EE8-475A-8234-95E3848F60A4}" type="presOf" srcId="{9FA9BA75-F374-4D25-B290-12D43D7DCF6C}" destId="{81948D97-439C-45B8-8C8C-384F4C998315}" srcOrd="0" destOrd="0" presId="urn:microsoft.com/office/officeart/2005/8/layout/lProcess2"/>
    <dgm:cxn modelId="{C9B8602E-D0BF-4A72-ABFF-B72C3CC76974}" type="presOf" srcId="{906B34E5-8758-49FD-BA15-1D2824B23C95}" destId="{5E5A5F28-DF65-420A-8BEF-F5E9290A145A}" srcOrd="1" destOrd="0" presId="urn:microsoft.com/office/officeart/2005/8/layout/lProcess2"/>
    <dgm:cxn modelId="{BF3F99EF-C6AE-4926-9028-1042116F16EA}" srcId="{62D5B7EE-340F-4B2E-B85D-ACA93E13C8EC}" destId="{488C8A70-7F22-4B0B-8B09-EBA9A60966EA}" srcOrd="2" destOrd="0" parTransId="{1E44100D-5BA4-4BDA-82A1-87017F9105A6}" sibTransId="{2DC64A01-07C6-461D-A68B-AB3CECEE9916}"/>
    <dgm:cxn modelId="{C229084E-C0CC-413E-BF28-27497DFB6694}" srcId="{906B34E5-8758-49FD-BA15-1D2824B23C95}" destId="{B04A3F9E-705B-4825-9BE9-387B6FB3EF60}" srcOrd="0" destOrd="0" parTransId="{E460E35E-5A2C-4763-BDA2-49027993AA9C}" sibTransId="{98A21FEE-E56D-4792-9555-62DC6933E7F1}"/>
    <dgm:cxn modelId="{E9A09826-AE3E-4F68-B2E4-81C2FD679C66}" type="presOf" srcId="{FF067AB1-0C46-4BE5-B76C-873690262437}" destId="{EB8339A7-B080-4121-947D-5D92A68E79FB}" srcOrd="0" destOrd="0" presId="urn:microsoft.com/office/officeart/2005/8/layout/lProcess2"/>
    <dgm:cxn modelId="{703DF6E5-E6E6-4983-981E-0ED317AF8A45}" srcId="{62D5B7EE-340F-4B2E-B85D-ACA93E13C8EC}" destId="{E3EEC99C-8E3C-41FC-B2EA-B41B5AB78FDD}" srcOrd="3" destOrd="0" parTransId="{AC0BA9CE-1EFE-441D-9F65-0DB911BD9E78}" sibTransId="{A19AF689-D903-4117-AB65-CA4C936F1142}"/>
    <dgm:cxn modelId="{4780D5D3-52A7-42A4-A0BE-899620A7830B}" type="presParOf" srcId="{C5A9E81B-7384-45FB-B10D-F9FCBC0AAC27}" destId="{07043F96-6D09-409B-975C-C449DDC60966}" srcOrd="0" destOrd="0" presId="urn:microsoft.com/office/officeart/2005/8/layout/lProcess2"/>
    <dgm:cxn modelId="{946FD9AA-0CBB-4CB3-9A03-F01731B70C28}" type="presParOf" srcId="{07043F96-6D09-409B-975C-C449DDC60966}" destId="{EB8339A7-B080-4121-947D-5D92A68E79FB}" srcOrd="0" destOrd="0" presId="urn:microsoft.com/office/officeart/2005/8/layout/lProcess2"/>
    <dgm:cxn modelId="{BCCDFAE6-4A21-4EBC-928D-17398C5E6E1F}" type="presParOf" srcId="{07043F96-6D09-409B-975C-C449DDC60966}" destId="{09856F7D-390A-4476-9551-C876DD091D91}" srcOrd="1" destOrd="0" presId="urn:microsoft.com/office/officeart/2005/8/layout/lProcess2"/>
    <dgm:cxn modelId="{264C63FF-43E8-42E1-8142-95B778B4E9C5}" type="presParOf" srcId="{07043F96-6D09-409B-975C-C449DDC60966}" destId="{0BC16149-5A4D-485D-A14D-50ED44506A49}" srcOrd="2" destOrd="0" presId="urn:microsoft.com/office/officeart/2005/8/layout/lProcess2"/>
    <dgm:cxn modelId="{879566D9-C3FA-448C-B073-E7ACAE4F657A}" type="presParOf" srcId="{0BC16149-5A4D-485D-A14D-50ED44506A49}" destId="{10FA63D3-3F14-4B5D-913A-95600A90E734}" srcOrd="0" destOrd="0" presId="urn:microsoft.com/office/officeart/2005/8/layout/lProcess2"/>
    <dgm:cxn modelId="{8925C94F-0DB5-4C1A-A37A-EA55006803F9}" type="presParOf" srcId="{10FA63D3-3F14-4B5D-913A-95600A90E734}" destId="{944A1BFD-F459-4C0B-B5BE-6DC72297067B}" srcOrd="0" destOrd="0" presId="urn:microsoft.com/office/officeart/2005/8/layout/lProcess2"/>
    <dgm:cxn modelId="{604468F5-D243-471B-A8B2-FAE98CBE0754}" type="presParOf" srcId="{C5A9E81B-7384-45FB-B10D-F9FCBC0AAC27}" destId="{0B224840-6383-4E38-926F-C7383064F714}" srcOrd="1" destOrd="0" presId="urn:microsoft.com/office/officeart/2005/8/layout/lProcess2"/>
    <dgm:cxn modelId="{849ECB8C-9ACE-49C8-BB46-A210764E5624}" type="presParOf" srcId="{C5A9E81B-7384-45FB-B10D-F9FCBC0AAC27}" destId="{063A502F-DE9D-4A9D-9E17-B0D7FDB04D22}" srcOrd="2" destOrd="0" presId="urn:microsoft.com/office/officeart/2005/8/layout/lProcess2"/>
    <dgm:cxn modelId="{7D40A229-776A-4483-A2E7-3B693ABB8350}" type="presParOf" srcId="{063A502F-DE9D-4A9D-9E17-B0D7FDB04D22}" destId="{AA8408C7-70E0-4010-8D7E-A0A25E1345E2}" srcOrd="0" destOrd="0" presId="urn:microsoft.com/office/officeart/2005/8/layout/lProcess2"/>
    <dgm:cxn modelId="{F9B78916-8C4B-42CA-A7AA-DC4627464218}" type="presParOf" srcId="{063A502F-DE9D-4A9D-9E17-B0D7FDB04D22}" destId="{5E5A5F28-DF65-420A-8BEF-F5E9290A145A}" srcOrd="1" destOrd="0" presId="urn:microsoft.com/office/officeart/2005/8/layout/lProcess2"/>
    <dgm:cxn modelId="{CA823CA1-E601-4E95-A341-B99833C22E65}" type="presParOf" srcId="{063A502F-DE9D-4A9D-9E17-B0D7FDB04D22}" destId="{832E665A-DD35-41B7-ABFB-C8678499A219}" srcOrd="2" destOrd="0" presId="urn:microsoft.com/office/officeart/2005/8/layout/lProcess2"/>
    <dgm:cxn modelId="{8B77D3AC-632A-4C3E-AEF9-9C6772AD7FA3}" type="presParOf" srcId="{832E665A-DD35-41B7-ABFB-C8678499A219}" destId="{8E3D651A-FD23-47F4-8206-D5F88EF2D5F6}" srcOrd="0" destOrd="0" presId="urn:microsoft.com/office/officeart/2005/8/layout/lProcess2"/>
    <dgm:cxn modelId="{8B6EFF17-5BAB-4331-8345-FE0FB61B7FD5}" type="presParOf" srcId="{8E3D651A-FD23-47F4-8206-D5F88EF2D5F6}" destId="{617CEA74-F2A9-4B48-8478-A8A2DE8E3020}" srcOrd="0" destOrd="0" presId="urn:microsoft.com/office/officeart/2005/8/layout/lProcess2"/>
    <dgm:cxn modelId="{EBCCAE2F-00A5-4DD7-8C16-85BD2D9D7ACD}" type="presParOf" srcId="{8E3D651A-FD23-47F4-8206-D5F88EF2D5F6}" destId="{0379CDB1-23EA-4EB8-A987-FF8C176B8CBD}" srcOrd="1" destOrd="0" presId="urn:microsoft.com/office/officeart/2005/8/layout/lProcess2"/>
    <dgm:cxn modelId="{B258F601-C09D-437C-AE8E-2283DD14D795}" type="presParOf" srcId="{8E3D651A-FD23-47F4-8206-D5F88EF2D5F6}" destId="{81948D97-439C-45B8-8C8C-384F4C998315}" srcOrd="2" destOrd="0" presId="urn:microsoft.com/office/officeart/2005/8/layout/lProcess2"/>
    <dgm:cxn modelId="{AF66A749-7BD8-4BAF-85D7-A5FB58847A1B}" type="presParOf" srcId="{8E3D651A-FD23-47F4-8206-D5F88EF2D5F6}" destId="{00C296F4-1CFD-4365-BCBA-9494FA6CD7EC}" srcOrd="3" destOrd="0" presId="urn:microsoft.com/office/officeart/2005/8/layout/lProcess2"/>
    <dgm:cxn modelId="{7A8D58E9-923C-41CC-ACAB-EFC74E07023A}" type="presParOf" srcId="{8E3D651A-FD23-47F4-8206-D5F88EF2D5F6}" destId="{4EF4098C-87CD-4715-A001-8BFAFC92D720}" srcOrd="4" destOrd="0" presId="urn:microsoft.com/office/officeart/2005/8/layout/lProcess2"/>
    <dgm:cxn modelId="{A75D3A73-F94B-4105-B573-F647D5E4461A}" type="presParOf" srcId="{8E3D651A-FD23-47F4-8206-D5F88EF2D5F6}" destId="{260B7F07-366F-4F4C-AD7E-E6DEA80B1648}" srcOrd="5" destOrd="0" presId="urn:microsoft.com/office/officeart/2005/8/layout/lProcess2"/>
    <dgm:cxn modelId="{E5469AA7-40FE-4C97-961F-B5E94833B05B}" type="presParOf" srcId="{8E3D651A-FD23-47F4-8206-D5F88EF2D5F6}" destId="{A5FE6DD1-BB18-475E-88D9-E37B5F293310}" srcOrd="6" destOrd="0" presId="urn:microsoft.com/office/officeart/2005/8/layout/lProcess2"/>
    <dgm:cxn modelId="{4B4167A3-2300-4A8F-9477-AA74A4815732}" type="presParOf" srcId="{8E3D651A-FD23-47F4-8206-D5F88EF2D5F6}" destId="{83024AA1-9B04-4D90-9B78-E7E176404877}" srcOrd="7" destOrd="0" presId="urn:microsoft.com/office/officeart/2005/8/layout/lProcess2"/>
    <dgm:cxn modelId="{EC85A4DC-8CC3-4427-8C05-7C11CFBB5171}" type="presParOf" srcId="{8E3D651A-FD23-47F4-8206-D5F88EF2D5F6}" destId="{00FAF68E-8CDE-46C6-8256-538514036D2D}" srcOrd="8" destOrd="0" presId="urn:microsoft.com/office/officeart/2005/8/layout/lProcess2"/>
    <dgm:cxn modelId="{128239D4-463B-4620-9A13-6977106BAE6B}" type="presParOf" srcId="{C5A9E81B-7384-45FB-B10D-F9FCBC0AAC27}" destId="{7D1F8832-95CB-4FC0-B915-4CCC525F0853}" srcOrd="3" destOrd="0" presId="urn:microsoft.com/office/officeart/2005/8/layout/lProcess2"/>
    <dgm:cxn modelId="{744ED7B7-3F22-4DAE-AD9E-883EC52025EC}" type="presParOf" srcId="{C5A9E81B-7384-45FB-B10D-F9FCBC0AAC27}" destId="{3FFB910D-14D8-4D83-B55D-6CDC59831B10}" srcOrd="4" destOrd="0" presId="urn:microsoft.com/office/officeart/2005/8/layout/lProcess2"/>
    <dgm:cxn modelId="{3B95B010-12B9-4EEF-9F12-270C1DE21D34}" type="presParOf" srcId="{3FFB910D-14D8-4D83-B55D-6CDC59831B10}" destId="{1C92C38E-0DE3-4899-A870-47F31BE477A4}" srcOrd="0" destOrd="0" presId="urn:microsoft.com/office/officeart/2005/8/layout/lProcess2"/>
    <dgm:cxn modelId="{8AE6DFC2-A51B-4728-88BB-3392E84D3236}" type="presParOf" srcId="{3FFB910D-14D8-4D83-B55D-6CDC59831B10}" destId="{C09F17FA-A69B-4FCE-B57F-1059D3780E7C}" srcOrd="1" destOrd="0" presId="urn:microsoft.com/office/officeart/2005/8/layout/lProcess2"/>
    <dgm:cxn modelId="{408310E9-BE52-49B2-B31D-5EE16D27A34F}" type="presParOf" srcId="{3FFB910D-14D8-4D83-B55D-6CDC59831B10}" destId="{04686BA8-5F03-4F8B-AC1E-6BFEC04F7132}" srcOrd="2" destOrd="0" presId="urn:microsoft.com/office/officeart/2005/8/layout/lProcess2"/>
    <dgm:cxn modelId="{3E7281B2-6059-455D-8052-763573B01E16}" type="presParOf" srcId="{04686BA8-5F03-4F8B-AC1E-6BFEC04F7132}" destId="{BFCA3A4B-1E3C-4D80-9C8A-11F42DFC1123}" srcOrd="0" destOrd="0" presId="urn:microsoft.com/office/officeart/2005/8/layout/lProcess2"/>
    <dgm:cxn modelId="{38B0349D-1B97-4C83-BB2E-18EAACB7BFF7}" type="presParOf" srcId="{BFCA3A4B-1E3C-4D80-9C8A-11F42DFC1123}" destId="{EBAF9A0A-FD67-4233-9B2E-44FBB1B867CA}" srcOrd="0" destOrd="0" presId="urn:microsoft.com/office/officeart/2005/8/layout/lProcess2"/>
    <dgm:cxn modelId="{70E46E7F-1440-493B-AE1A-B63BFF88F669}" type="presParOf" srcId="{BFCA3A4B-1E3C-4D80-9C8A-11F42DFC1123}" destId="{8570DD66-BE34-4D86-91CE-FB42087B6E70}" srcOrd="1" destOrd="0" presId="urn:microsoft.com/office/officeart/2005/8/layout/lProcess2"/>
    <dgm:cxn modelId="{CD8083D8-D488-40C7-9560-408D07C2E4D0}" type="presParOf" srcId="{BFCA3A4B-1E3C-4D80-9C8A-11F42DFC1123}" destId="{EB26EC85-07A0-4E3C-B9D9-3756747BCB90}" srcOrd="2" destOrd="0" presId="urn:microsoft.com/office/officeart/2005/8/layout/lProcess2"/>
    <dgm:cxn modelId="{5E8C2491-7E9F-4AA9-9524-64F7E032AD3D}" type="presParOf" srcId="{BFCA3A4B-1E3C-4D80-9C8A-11F42DFC1123}" destId="{5AD9509D-AEB9-414D-B7D6-6F664C29B474}" srcOrd="3" destOrd="0" presId="urn:microsoft.com/office/officeart/2005/8/layout/lProcess2"/>
    <dgm:cxn modelId="{BD363697-14C0-4D26-8D3F-2429E91F31C2}" type="presParOf" srcId="{BFCA3A4B-1E3C-4D80-9C8A-11F42DFC1123}" destId="{82A6C087-CF39-4A31-A8D4-CF9465BF5AFB}" srcOrd="4" destOrd="0" presId="urn:microsoft.com/office/officeart/2005/8/layout/lProcess2"/>
    <dgm:cxn modelId="{DD6CA8E5-28F2-4402-AFC0-924701141D96}" type="presParOf" srcId="{BFCA3A4B-1E3C-4D80-9C8A-11F42DFC1123}" destId="{61D10B1F-74D5-4D9C-9857-72F881980CA3}" srcOrd="5" destOrd="0" presId="urn:microsoft.com/office/officeart/2005/8/layout/lProcess2"/>
    <dgm:cxn modelId="{169BAED7-6E64-4B74-9CFC-4E6F2729B08A}" type="presParOf" srcId="{BFCA3A4B-1E3C-4D80-9C8A-11F42DFC1123}" destId="{0FF9537B-E6A1-4320-9952-DE31812929DD}" srcOrd="6" destOrd="0" presId="urn:microsoft.com/office/officeart/2005/8/layout/lProcess2"/>
    <dgm:cxn modelId="{0F206FED-134A-42F8-96EB-EA8E334F5463}" type="presParOf" srcId="{BFCA3A4B-1E3C-4D80-9C8A-11F42DFC1123}" destId="{FD38DE0E-4EAA-433B-AD1D-9578560DEB02}" srcOrd="7" destOrd="0" presId="urn:microsoft.com/office/officeart/2005/8/layout/lProcess2"/>
    <dgm:cxn modelId="{3D5536AE-F517-4226-BB37-62D7BF494CA4}" type="presParOf" srcId="{BFCA3A4B-1E3C-4D80-9C8A-11F42DFC1123}" destId="{E91E84E5-6F3E-4B35-8914-59D3B80656FF}" srcOrd="8" destOrd="0" presId="urn:microsoft.com/office/officeart/2005/8/layout/lProcess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D88B86-07C8-4416-9006-09DB10D157BB}"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506E46A3-633C-4040-828D-6DEEC5456E00}">
      <dgm:prSet/>
      <dgm:spPr>
        <a:solidFill>
          <a:schemeClr val="accent2">
            <a:lumMod val="75000"/>
            <a:alpha val="50000"/>
          </a:schemeClr>
        </a:solidFill>
        <a:ln>
          <a:solidFill>
            <a:schemeClr val="accent3">
              <a:lumMod val="60000"/>
              <a:lumOff val="40000"/>
            </a:schemeClr>
          </a:solidFill>
        </a:ln>
      </dgm:spPr>
      <dgm:t>
        <a:bodyPr/>
        <a:lstStyle/>
        <a:p>
          <a:pPr rtl="0"/>
          <a:r>
            <a:rPr lang="en-US" b="0" dirty="0" smtClean="0"/>
            <a:t>On Demand</a:t>
          </a:r>
          <a:endParaRPr lang="en-US" b="0" dirty="0"/>
        </a:p>
      </dgm:t>
    </dgm:pt>
    <dgm:pt modelId="{787A7D40-4019-470D-A9B6-E6B649CDD315}" type="parTrans" cxnId="{1F3D8D77-D3B1-4383-9836-6B5DFF691266}">
      <dgm:prSet/>
      <dgm:spPr/>
      <dgm:t>
        <a:bodyPr/>
        <a:lstStyle/>
        <a:p>
          <a:endParaRPr lang="en-US"/>
        </a:p>
      </dgm:t>
    </dgm:pt>
    <dgm:pt modelId="{981D63DE-885F-4A11-8CBB-9D57F7DB43F3}" type="sibTrans" cxnId="{1F3D8D77-D3B1-4383-9836-6B5DFF691266}">
      <dgm:prSet/>
      <dgm:spPr/>
      <dgm:t>
        <a:bodyPr/>
        <a:lstStyle/>
        <a:p>
          <a:endParaRPr lang="en-US"/>
        </a:p>
      </dgm:t>
    </dgm:pt>
    <dgm:pt modelId="{0DD3EEC8-3180-43B8-A652-CBB2C6F65188}">
      <dgm:prSet/>
      <dgm:spPr>
        <a:solidFill>
          <a:schemeClr val="accent4">
            <a:lumMod val="40000"/>
            <a:lumOff val="60000"/>
            <a:alpha val="50000"/>
          </a:schemeClr>
        </a:solidFill>
      </dgm:spPr>
      <dgm:t>
        <a:bodyPr/>
        <a:lstStyle/>
        <a:p>
          <a:pPr rtl="0"/>
          <a:r>
            <a:rPr lang="en-US" b="0" dirty="0" smtClean="0"/>
            <a:t>Reserved</a:t>
          </a:r>
          <a:endParaRPr lang="en-US" dirty="0"/>
        </a:p>
      </dgm:t>
    </dgm:pt>
    <dgm:pt modelId="{C0D031EA-CE24-4043-9B19-E324AE70EC04}" type="parTrans" cxnId="{E895A5D8-768C-4C41-9CCB-61B04D19EC03}">
      <dgm:prSet/>
      <dgm:spPr/>
      <dgm:t>
        <a:bodyPr/>
        <a:lstStyle/>
        <a:p>
          <a:endParaRPr lang="en-US"/>
        </a:p>
      </dgm:t>
    </dgm:pt>
    <dgm:pt modelId="{DFC5027B-2BA3-4170-B191-BCF25A128240}" type="sibTrans" cxnId="{E895A5D8-768C-4C41-9CCB-61B04D19EC03}">
      <dgm:prSet/>
      <dgm:spPr/>
      <dgm:t>
        <a:bodyPr/>
        <a:lstStyle/>
        <a:p>
          <a:endParaRPr lang="en-US"/>
        </a:p>
      </dgm:t>
    </dgm:pt>
    <dgm:pt modelId="{D1834DE8-7309-4796-BCC4-36C87CA8299E}">
      <dgm:prSet/>
      <dgm:spPr>
        <a:solidFill>
          <a:schemeClr val="accent3">
            <a:alpha val="50000"/>
          </a:schemeClr>
        </a:solidFill>
      </dgm:spPr>
      <dgm:t>
        <a:bodyPr/>
        <a:lstStyle/>
        <a:p>
          <a:pPr rtl="0"/>
          <a:r>
            <a:rPr lang="en-US" b="0" dirty="0" smtClean="0"/>
            <a:t>Spot</a:t>
          </a:r>
          <a:endParaRPr lang="en-US" b="0" dirty="0"/>
        </a:p>
      </dgm:t>
    </dgm:pt>
    <dgm:pt modelId="{ED7B85B1-5806-4FF7-A346-0F59E428515D}" type="parTrans" cxnId="{60DCA3CD-77BB-4E83-9159-637F71D0530A}">
      <dgm:prSet/>
      <dgm:spPr/>
      <dgm:t>
        <a:bodyPr/>
        <a:lstStyle/>
        <a:p>
          <a:endParaRPr lang="en-US"/>
        </a:p>
      </dgm:t>
    </dgm:pt>
    <dgm:pt modelId="{868129BF-FF82-47DB-B6C5-D56D5CC5F94C}" type="sibTrans" cxnId="{60DCA3CD-77BB-4E83-9159-637F71D0530A}">
      <dgm:prSet/>
      <dgm:spPr/>
      <dgm:t>
        <a:bodyPr/>
        <a:lstStyle/>
        <a:p>
          <a:endParaRPr lang="en-US"/>
        </a:p>
      </dgm:t>
    </dgm:pt>
    <dgm:pt modelId="{D67EADB7-BC06-45EE-B991-8A55288697EE}" type="pres">
      <dgm:prSet presAssocID="{6ED88B86-07C8-4416-9006-09DB10D157BB}" presName="compositeShape" presStyleCnt="0">
        <dgm:presLayoutVars>
          <dgm:chMax val="7"/>
          <dgm:dir/>
          <dgm:resizeHandles val="exact"/>
        </dgm:presLayoutVars>
      </dgm:prSet>
      <dgm:spPr/>
    </dgm:pt>
    <dgm:pt modelId="{2F8F03B1-7E34-42E7-9A41-ADCF1F2E7850}" type="pres">
      <dgm:prSet presAssocID="{506E46A3-633C-4040-828D-6DEEC5456E00}" presName="circ1" presStyleLbl="vennNode1" presStyleIdx="0" presStyleCnt="3"/>
      <dgm:spPr/>
    </dgm:pt>
    <dgm:pt modelId="{3DADD003-ACFE-4299-BF81-45FD628A1478}" type="pres">
      <dgm:prSet presAssocID="{506E46A3-633C-4040-828D-6DEEC5456E00}" presName="circ1Tx" presStyleLbl="revTx" presStyleIdx="0" presStyleCnt="0">
        <dgm:presLayoutVars>
          <dgm:chMax val="0"/>
          <dgm:chPref val="0"/>
          <dgm:bulletEnabled val="1"/>
        </dgm:presLayoutVars>
      </dgm:prSet>
      <dgm:spPr/>
    </dgm:pt>
    <dgm:pt modelId="{99E77B29-6547-46C5-ACC4-C04B1223F567}" type="pres">
      <dgm:prSet presAssocID="{0DD3EEC8-3180-43B8-A652-CBB2C6F65188}" presName="circ2" presStyleLbl="vennNode1" presStyleIdx="1" presStyleCnt="3"/>
      <dgm:spPr/>
    </dgm:pt>
    <dgm:pt modelId="{3E2FCF09-B915-4854-AD5E-971AEB58A47D}" type="pres">
      <dgm:prSet presAssocID="{0DD3EEC8-3180-43B8-A652-CBB2C6F65188}" presName="circ2Tx" presStyleLbl="revTx" presStyleIdx="0" presStyleCnt="0">
        <dgm:presLayoutVars>
          <dgm:chMax val="0"/>
          <dgm:chPref val="0"/>
          <dgm:bulletEnabled val="1"/>
        </dgm:presLayoutVars>
      </dgm:prSet>
      <dgm:spPr/>
    </dgm:pt>
    <dgm:pt modelId="{61689B41-3D35-49B9-B86D-7E7DC6EB5D94}" type="pres">
      <dgm:prSet presAssocID="{D1834DE8-7309-4796-BCC4-36C87CA8299E}" presName="circ3" presStyleLbl="vennNode1" presStyleIdx="2" presStyleCnt="3"/>
      <dgm:spPr/>
    </dgm:pt>
    <dgm:pt modelId="{90CAB592-5FA4-4ED1-8368-42E29B07931A}" type="pres">
      <dgm:prSet presAssocID="{D1834DE8-7309-4796-BCC4-36C87CA8299E}" presName="circ3Tx" presStyleLbl="revTx" presStyleIdx="0" presStyleCnt="0">
        <dgm:presLayoutVars>
          <dgm:chMax val="0"/>
          <dgm:chPref val="0"/>
          <dgm:bulletEnabled val="1"/>
        </dgm:presLayoutVars>
      </dgm:prSet>
      <dgm:spPr/>
    </dgm:pt>
  </dgm:ptLst>
  <dgm:cxnLst>
    <dgm:cxn modelId="{87CDD4E1-3AAD-419A-8A0B-2B484A5B5833}" type="presOf" srcId="{6ED88B86-07C8-4416-9006-09DB10D157BB}" destId="{D67EADB7-BC06-45EE-B991-8A55288697EE}" srcOrd="0" destOrd="0" presId="urn:microsoft.com/office/officeart/2005/8/layout/venn1"/>
    <dgm:cxn modelId="{1D0D21AC-63B4-4446-A035-AFD35D65FE41}" type="presOf" srcId="{0DD3EEC8-3180-43B8-A652-CBB2C6F65188}" destId="{99E77B29-6547-46C5-ACC4-C04B1223F567}" srcOrd="0" destOrd="0" presId="urn:microsoft.com/office/officeart/2005/8/layout/venn1"/>
    <dgm:cxn modelId="{222DA204-9968-465C-9E2F-B679C90B5FE5}" type="presOf" srcId="{D1834DE8-7309-4796-BCC4-36C87CA8299E}" destId="{61689B41-3D35-49B9-B86D-7E7DC6EB5D94}" srcOrd="0" destOrd="0" presId="urn:microsoft.com/office/officeart/2005/8/layout/venn1"/>
    <dgm:cxn modelId="{E895A5D8-768C-4C41-9CCB-61B04D19EC03}" srcId="{6ED88B86-07C8-4416-9006-09DB10D157BB}" destId="{0DD3EEC8-3180-43B8-A652-CBB2C6F65188}" srcOrd="1" destOrd="0" parTransId="{C0D031EA-CE24-4043-9B19-E324AE70EC04}" sibTransId="{DFC5027B-2BA3-4170-B191-BCF25A128240}"/>
    <dgm:cxn modelId="{BC65EF73-24D3-4464-9A2D-B0D1A1BBCA2B}" type="presOf" srcId="{0DD3EEC8-3180-43B8-A652-CBB2C6F65188}" destId="{3E2FCF09-B915-4854-AD5E-971AEB58A47D}" srcOrd="1" destOrd="0" presId="urn:microsoft.com/office/officeart/2005/8/layout/venn1"/>
    <dgm:cxn modelId="{13A58B5C-3D1D-4AB6-BFAE-6A783950C86E}" type="presOf" srcId="{506E46A3-633C-4040-828D-6DEEC5456E00}" destId="{3DADD003-ACFE-4299-BF81-45FD628A1478}" srcOrd="1" destOrd="0" presId="urn:microsoft.com/office/officeart/2005/8/layout/venn1"/>
    <dgm:cxn modelId="{90473F39-01F4-4D64-A1AD-A83B8C279DC3}" type="presOf" srcId="{506E46A3-633C-4040-828D-6DEEC5456E00}" destId="{2F8F03B1-7E34-42E7-9A41-ADCF1F2E7850}" srcOrd="0" destOrd="0" presId="urn:microsoft.com/office/officeart/2005/8/layout/venn1"/>
    <dgm:cxn modelId="{E474F896-646B-4736-AB4B-9064254E5F98}" type="presOf" srcId="{D1834DE8-7309-4796-BCC4-36C87CA8299E}" destId="{90CAB592-5FA4-4ED1-8368-42E29B07931A}" srcOrd="1" destOrd="0" presId="urn:microsoft.com/office/officeart/2005/8/layout/venn1"/>
    <dgm:cxn modelId="{1F3D8D77-D3B1-4383-9836-6B5DFF691266}" srcId="{6ED88B86-07C8-4416-9006-09DB10D157BB}" destId="{506E46A3-633C-4040-828D-6DEEC5456E00}" srcOrd="0" destOrd="0" parTransId="{787A7D40-4019-470D-A9B6-E6B649CDD315}" sibTransId="{981D63DE-885F-4A11-8CBB-9D57F7DB43F3}"/>
    <dgm:cxn modelId="{60DCA3CD-77BB-4E83-9159-637F71D0530A}" srcId="{6ED88B86-07C8-4416-9006-09DB10D157BB}" destId="{D1834DE8-7309-4796-BCC4-36C87CA8299E}" srcOrd="2" destOrd="0" parTransId="{ED7B85B1-5806-4FF7-A346-0F59E428515D}" sibTransId="{868129BF-FF82-47DB-B6C5-D56D5CC5F94C}"/>
    <dgm:cxn modelId="{582C6B5E-4632-491F-A883-1EC76FD78B69}" type="presParOf" srcId="{D67EADB7-BC06-45EE-B991-8A55288697EE}" destId="{2F8F03B1-7E34-42E7-9A41-ADCF1F2E7850}" srcOrd="0" destOrd="0" presId="urn:microsoft.com/office/officeart/2005/8/layout/venn1"/>
    <dgm:cxn modelId="{70F6F999-C65E-4473-986C-DDCDAA466FF8}" type="presParOf" srcId="{D67EADB7-BC06-45EE-B991-8A55288697EE}" destId="{3DADD003-ACFE-4299-BF81-45FD628A1478}" srcOrd="1" destOrd="0" presId="urn:microsoft.com/office/officeart/2005/8/layout/venn1"/>
    <dgm:cxn modelId="{39AFB277-8543-48A5-B07E-C9176C6D0F73}" type="presParOf" srcId="{D67EADB7-BC06-45EE-B991-8A55288697EE}" destId="{99E77B29-6547-46C5-ACC4-C04B1223F567}" srcOrd="2" destOrd="0" presId="urn:microsoft.com/office/officeart/2005/8/layout/venn1"/>
    <dgm:cxn modelId="{053AC73B-303A-4E9D-BAF3-5EA0C506D406}" type="presParOf" srcId="{D67EADB7-BC06-45EE-B991-8A55288697EE}" destId="{3E2FCF09-B915-4854-AD5E-971AEB58A47D}" srcOrd="3" destOrd="0" presId="urn:microsoft.com/office/officeart/2005/8/layout/venn1"/>
    <dgm:cxn modelId="{E7A4A0F3-96C9-4C79-A8A2-B45F9A079B58}" type="presParOf" srcId="{D67EADB7-BC06-45EE-B991-8A55288697EE}" destId="{61689B41-3D35-49B9-B86D-7E7DC6EB5D94}" srcOrd="4" destOrd="0" presId="urn:microsoft.com/office/officeart/2005/8/layout/venn1"/>
    <dgm:cxn modelId="{1097EAB7-FD32-4108-8AB6-8B27FA928516}" type="presParOf" srcId="{D67EADB7-BC06-45EE-B991-8A55288697EE}" destId="{90CAB592-5FA4-4ED1-8368-42E29B07931A}" srcOrd="5" destOrd="0" presId="urn:microsoft.com/office/officeart/2005/8/layout/venn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C2E16B-9F79-4B9D-8CEE-0C1B1D196F5C}" type="doc">
      <dgm:prSet loTypeId="urn:microsoft.com/office/officeart/2005/8/layout/venn2" loCatId="relationship" qsTypeId="urn:microsoft.com/office/officeart/2005/8/quickstyle/simple1" qsCatId="simple" csTypeId="urn:microsoft.com/office/officeart/2005/8/colors/colorful1" csCatId="colorful" phldr="1"/>
      <dgm:spPr/>
      <dgm:t>
        <a:bodyPr/>
        <a:lstStyle/>
        <a:p>
          <a:endParaRPr lang="en-US"/>
        </a:p>
      </dgm:t>
    </dgm:pt>
    <dgm:pt modelId="{C084010D-C474-4011-9F0F-607BFD73E5EC}">
      <dgm:prSet phldrT="[Text]"/>
      <dgm:spPr/>
      <dgm:t>
        <a:bodyPr/>
        <a:lstStyle/>
        <a:p>
          <a:r>
            <a:rPr lang="en-US" dirty="0" smtClean="0"/>
            <a:t>G</a:t>
          </a:r>
          <a:endParaRPr lang="en-US" dirty="0"/>
        </a:p>
      </dgm:t>
    </dgm:pt>
    <dgm:pt modelId="{B93C712A-A79F-439B-965D-8FD40B8EFAFB}" type="parTrans" cxnId="{0FB96CA1-F060-498D-9AC7-1F13B7D9E912}">
      <dgm:prSet/>
      <dgm:spPr/>
      <dgm:t>
        <a:bodyPr/>
        <a:lstStyle/>
        <a:p>
          <a:endParaRPr lang="en-US"/>
        </a:p>
      </dgm:t>
    </dgm:pt>
    <dgm:pt modelId="{C37C5C39-13A0-4B8B-A2C2-E94AC19359A0}" type="sibTrans" cxnId="{0FB96CA1-F060-498D-9AC7-1F13B7D9E912}">
      <dgm:prSet/>
      <dgm:spPr/>
      <dgm:t>
        <a:bodyPr/>
        <a:lstStyle/>
        <a:p>
          <a:endParaRPr lang="en-US"/>
        </a:p>
      </dgm:t>
    </dgm:pt>
    <dgm:pt modelId="{5FC5BF60-620D-4561-BCBE-271BE70672F7}">
      <dgm:prSet phldrT="[Text]"/>
      <dgm:spPr/>
      <dgm:t>
        <a:bodyPr/>
        <a:lstStyle/>
        <a:p>
          <a:r>
            <a:rPr lang="en-US" dirty="0" smtClean="0"/>
            <a:t>R</a:t>
          </a:r>
          <a:endParaRPr lang="en-US" dirty="0"/>
        </a:p>
      </dgm:t>
    </dgm:pt>
    <dgm:pt modelId="{5762BA79-EE31-429D-93A0-0A175CC8015D}" type="parTrans" cxnId="{9B2EAFE0-4B8F-4BAA-8091-57D80BFE040B}">
      <dgm:prSet/>
      <dgm:spPr/>
      <dgm:t>
        <a:bodyPr/>
        <a:lstStyle/>
        <a:p>
          <a:endParaRPr lang="en-US"/>
        </a:p>
      </dgm:t>
    </dgm:pt>
    <dgm:pt modelId="{5768D202-BBF2-47CF-94D2-F45D35E0FC74}" type="sibTrans" cxnId="{9B2EAFE0-4B8F-4BAA-8091-57D80BFE040B}">
      <dgm:prSet/>
      <dgm:spPr/>
      <dgm:t>
        <a:bodyPr/>
        <a:lstStyle/>
        <a:p>
          <a:endParaRPr lang="en-US"/>
        </a:p>
      </dgm:t>
    </dgm:pt>
    <dgm:pt modelId="{37D8113A-660B-43D0-8C06-79A838C7653D}">
      <dgm:prSet phldrT="[Text]" custT="1"/>
      <dgm:spPr/>
      <dgm:t>
        <a:bodyPr/>
        <a:lstStyle/>
        <a:p>
          <a:r>
            <a:rPr lang="en-US" sz="1400" b="1" dirty="0" smtClean="0"/>
            <a:t>I</a:t>
          </a:r>
          <a:endParaRPr lang="en-US" sz="1400" b="1" dirty="0"/>
        </a:p>
      </dgm:t>
    </dgm:pt>
    <dgm:pt modelId="{888E87A8-A139-4080-88EA-167FF422627F}" type="parTrans" cxnId="{F76F23DF-3477-4C56-8460-CE108C3EAAC0}">
      <dgm:prSet/>
      <dgm:spPr/>
      <dgm:t>
        <a:bodyPr/>
        <a:lstStyle/>
        <a:p>
          <a:endParaRPr lang="en-US"/>
        </a:p>
      </dgm:t>
    </dgm:pt>
    <dgm:pt modelId="{3E82C5CF-600B-4C62-9465-3AC3B41DC3F6}" type="sibTrans" cxnId="{F76F23DF-3477-4C56-8460-CE108C3EAAC0}">
      <dgm:prSet/>
      <dgm:spPr/>
      <dgm:t>
        <a:bodyPr/>
        <a:lstStyle/>
        <a:p>
          <a:endParaRPr lang="en-US"/>
        </a:p>
      </dgm:t>
    </dgm:pt>
    <dgm:pt modelId="{25F700F9-5BDC-459D-BDF3-DD7503CC23B9}">
      <dgm:prSet phldrT="[Text]" custT="1"/>
      <dgm:spPr/>
      <dgm:t>
        <a:bodyPr/>
        <a:lstStyle/>
        <a:p>
          <a:r>
            <a:rPr lang="en-US" sz="1400" b="1" dirty="0" smtClean="0"/>
            <a:t>D</a:t>
          </a:r>
          <a:endParaRPr lang="en-US" sz="1400" b="1" dirty="0"/>
        </a:p>
      </dgm:t>
    </dgm:pt>
    <dgm:pt modelId="{9B32DE3D-5CDC-49C8-9395-938D3338BD24}" type="parTrans" cxnId="{00A723E4-8F52-47DF-AEE9-C75A7A2A63CD}">
      <dgm:prSet/>
      <dgm:spPr/>
      <dgm:t>
        <a:bodyPr/>
        <a:lstStyle/>
        <a:p>
          <a:endParaRPr lang="en-US"/>
        </a:p>
      </dgm:t>
    </dgm:pt>
    <dgm:pt modelId="{3CB0FAA0-0537-4CA7-A0ED-1EA08FBC285F}" type="sibTrans" cxnId="{00A723E4-8F52-47DF-AEE9-C75A7A2A63CD}">
      <dgm:prSet/>
      <dgm:spPr/>
      <dgm:t>
        <a:bodyPr/>
        <a:lstStyle/>
        <a:p>
          <a:endParaRPr lang="en-US"/>
        </a:p>
      </dgm:t>
    </dgm:pt>
    <dgm:pt modelId="{5AF04C22-82D8-446C-B3FF-471E451ECE93}">
      <dgm:prSet phldrT="[Text]"/>
      <dgm:spPr/>
      <dgm:t>
        <a:bodyPr/>
        <a:lstStyle/>
        <a:p>
          <a:r>
            <a:rPr lang="en-US" dirty="0" smtClean="0"/>
            <a:t>T</a:t>
          </a:r>
          <a:endParaRPr lang="en-US" dirty="0"/>
        </a:p>
      </dgm:t>
    </dgm:pt>
    <dgm:pt modelId="{5E98D8DD-4710-4D12-9BF1-6FD6BB2F0DB0}" type="parTrans" cxnId="{E668E2A0-7219-4D7C-BC1D-52773BE01577}">
      <dgm:prSet/>
      <dgm:spPr/>
      <dgm:t>
        <a:bodyPr/>
        <a:lstStyle/>
        <a:p>
          <a:endParaRPr lang="en-US"/>
        </a:p>
      </dgm:t>
    </dgm:pt>
    <dgm:pt modelId="{AEC127D9-0001-4B54-B802-08D11299324C}" type="sibTrans" cxnId="{E668E2A0-7219-4D7C-BC1D-52773BE01577}">
      <dgm:prSet/>
      <dgm:spPr/>
      <dgm:t>
        <a:bodyPr/>
        <a:lstStyle/>
        <a:p>
          <a:endParaRPr lang="en-US"/>
        </a:p>
      </dgm:t>
    </dgm:pt>
    <dgm:pt modelId="{D71221AE-95AA-4E3C-8DC0-2D6121615EB8}">
      <dgm:prSet phldrT="[Text]"/>
      <dgm:spPr/>
      <dgm:t>
        <a:bodyPr/>
        <a:lstStyle/>
        <a:p>
          <a:r>
            <a:rPr lang="en-US" dirty="0" smtClean="0"/>
            <a:t>C</a:t>
          </a:r>
          <a:endParaRPr lang="en-US" dirty="0"/>
        </a:p>
      </dgm:t>
    </dgm:pt>
    <dgm:pt modelId="{5A12E2A4-1B11-4A4E-8E24-ED53CAA3FC55}" type="parTrans" cxnId="{183C80E9-F68C-4F21-858B-53301C375A18}">
      <dgm:prSet/>
      <dgm:spPr/>
      <dgm:t>
        <a:bodyPr/>
        <a:lstStyle/>
        <a:p>
          <a:endParaRPr lang="en-US"/>
        </a:p>
      </dgm:t>
    </dgm:pt>
    <dgm:pt modelId="{44086A72-F2BD-4CA6-B810-42EC9AD316A6}" type="sibTrans" cxnId="{183C80E9-F68C-4F21-858B-53301C375A18}">
      <dgm:prSet/>
      <dgm:spPr/>
      <dgm:t>
        <a:bodyPr/>
        <a:lstStyle/>
        <a:p>
          <a:endParaRPr lang="en-US"/>
        </a:p>
      </dgm:t>
    </dgm:pt>
    <dgm:pt modelId="{E338D848-50C7-4EF6-9ADB-EF8A6D4C4FFD}">
      <dgm:prSet phldrT="[Text]"/>
      <dgm:spPr/>
      <dgm:t>
        <a:bodyPr/>
        <a:lstStyle/>
        <a:p>
          <a:r>
            <a:rPr lang="en-US" dirty="0" smtClean="0"/>
            <a:t>M</a:t>
          </a:r>
          <a:endParaRPr lang="en-US" dirty="0"/>
        </a:p>
      </dgm:t>
    </dgm:pt>
    <dgm:pt modelId="{8CA56924-DD67-47BF-8B1E-F4676CD67A09}" type="parTrans" cxnId="{1CB69D68-C1CF-4E44-8F8D-5AA0F40FEA46}">
      <dgm:prSet/>
      <dgm:spPr/>
      <dgm:t>
        <a:bodyPr/>
        <a:lstStyle/>
        <a:p>
          <a:endParaRPr lang="en-US"/>
        </a:p>
      </dgm:t>
    </dgm:pt>
    <dgm:pt modelId="{AD3919BF-3AC7-429D-B14B-31D6FB5C812A}" type="sibTrans" cxnId="{1CB69D68-C1CF-4E44-8F8D-5AA0F40FEA46}">
      <dgm:prSet/>
      <dgm:spPr/>
      <dgm:t>
        <a:bodyPr/>
        <a:lstStyle/>
        <a:p>
          <a:endParaRPr lang="en-US"/>
        </a:p>
      </dgm:t>
    </dgm:pt>
    <dgm:pt modelId="{E9E1CE3A-0646-4C2E-994A-37D67D17F3C9}" type="pres">
      <dgm:prSet presAssocID="{49C2E16B-9F79-4B9D-8CEE-0C1B1D196F5C}" presName="Name0" presStyleCnt="0">
        <dgm:presLayoutVars>
          <dgm:chMax val="7"/>
          <dgm:resizeHandles val="exact"/>
        </dgm:presLayoutVars>
      </dgm:prSet>
      <dgm:spPr/>
    </dgm:pt>
    <dgm:pt modelId="{E8A31AE0-7B04-4B00-94C3-46524ED526A0}" type="pres">
      <dgm:prSet presAssocID="{49C2E16B-9F79-4B9D-8CEE-0C1B1D196F5C}" presName="comp1" presStyleCnt="0"/>
      <dgm:spPr/>
    </dgm:pt>
    <dgm:pt modelId="{6E1548B1-11C3-45A3-BC94-DCACCF1C0701}" type="pres">
      <dgm:prSet presAssocID="{49C2E16B-9F79-4B9D-8CEE-0C1B1D196F5C}" presName="circle1" presStyleLbl="node1" presStyleIdx="0" presStyleCnt="7"/>
      <dgm:spPr/>
    </dgm:pt>
    <dgm:pt modelId="{EA4A3545-560B-4AAD-AA9A-53B1A7744B7A}" type="pres">
      <dgm:prSet presAssocID="{49C2E16B-9F79-4B9D-8CEE-0C1B1D196F5C}" presName="c1text" presStyleLbl="node1" presStyleIdx="0" presStyleCnt="7">
        <dgm:presLayoutVars>
          <dgm:bulletEnabled val="1"/>
        </dgm:presLayoutVars>
      </dgm:prSet>
      <dgm:spPr/>
    </dgm:pt>
    <dgm:pt modelId="{EFFF1BB7-85C7-40B5-AEB5-1E8AA3BB5728}" type="pres">
      <dgm:prSet presAssocID="{49C2E16B-9F79-4B9D-8CEE-0C1B1D196F5C}" presName="comp2" presStyleCnt="0"/>
      <dgm:spPr/>
    </dgm:pt>
    <dgm:pt modelId="{57007697-18E7-4A6F-AB61-95072F3F38E5}" type="pres">
      <dgm:prSet presAssocID="{49C2E16B-9F79-4B9D-8CEE-0C1B1D196F5C}" presName="circle2" presStyleLbl="node1" presStyleIdx="1" presStyleCnt="7"/>
      <dgm:spPr/>
    </dgm:pt>
    <dgm:pt modelId="{03C31066-7574-4837-80A8-0C8F7A2CBBF8}" type="pres">
      <dgm:prSet presAssocID="{49C2E16B-9F79-4B9D-8CEE-0C1B1D196F5C}" presName="c2text" presStyleLbl="node1" presStyleIdx="1" presStyleCnt="7">
        <dgm:presLayoutVars>
          <dgm:bulletEnabled val="1"/>
        </dgm:presLayoutVars>
      </dgm:prSet>
      <dgm:spPr/>
    </dgm:pt>
    <dgm:pt modelId="{4743F439-5F6F-4D9F-84F1-D5073886A489}" type="pres">
      <dgm:prSet presAssocID="{49C2E16B-9F79-4B9D-8CEE-0C1B1D196F5C}" presName="comp3" presStyleCnt="0"/>
      <dgm:spPr/>
    </dgm:pt>
    <dgm:pt modelId="{54333E51-4159-4DCB-8AE1-A8862FFA3339}" type="pres">
      <dgm:prSet presAssocID="{49C2E16B-9F79-4B9D-8CEE-0C1B1D196F5C}" presName="circle3" presStyleLbl="node1" presStyleIdx="2" presStyleCnt="7"/>
      <dgm:spPr/>
    </dgm:pt>
    <dgm:pt modelId="{3D6D8375-420B-42CE-BA6A-E59FDF802843}" type="pres">
      <dgm:prSet presAssocID="{49C2E16B-9F79-4B9D-8CEE-0C1B1D196F5C}" presName="c3text" presStyleLbl="node1" presStyleIdx="2" presStyleCnt="7">
        <dgm:presLayoutVars>
          <dgm:bulletEnabled val="1"/>
        </dgm:presLayoutVars>
      </dgm:prSet>
      <dgm:spPr/>
    </dgm:pt>
    <dgm:pt modelId="{539D852D-4237-4D30-9906-B9CE1FFD2DCF}" type="pres">
      <dgm:prSet presAssocID="{49C2E16B-9F79-4B9D-8CEE-0C1B1D196F5C}" presName="comp4" presStyleCnt="0"/>
      <dgm:spPr/>
    </dgm:pt>
    <dgm:pt modelId="{AAFC8CFA-FAE0-4823-A45B-951B828353F2}" type="pres">
      <dgm:prSet presAssocID="{49C2E16B-9F79-4B9D-8CEE-0C1B1D196F5C}" presName="circle4" presStyleLbl="node1" presStyleIdx="3" presStyleCnt="7"/>
      <dgm:spPr/>
    </dgm:pt>
    <dgm:pt modelId="{8C1A2A53-6FB9-4AFF-BCA5-53BB1C69214F}" type="pres">
      <dgm:prSet presAssocID="{49C2E16B-9F79-4B9D-8CEE-0C1B1D196F5C}" presName="c4text" presStyleLbl="node1" presStyleIdx="3" presStyleCnt="7">
        <dgm:presLayoutVars>
          <dgm:bulletEnabled val="1"/>
        </dgm:presLayoutVars>
      </dgm:prSet>
      <dgm:spPr/>
    </dgm:pt>
    <dgm:pt modelId="{ED931C6B-1A3B-4AC8-8E36-44432CE303DE}" type="pres">
      <dgm:prSet presAssocID="{49C2E16B-9F79-4B9D-8CEE-0C1B1D196F5C}" presName="comp5" presStyleCnt="0"/>
      <dgm:spPr/>
    </dgm:pt>
    <dgm:pt modelId="{849C66A6-EBD4-46B1-AD5E-549BC15D8A35}" type="pres">
      <dgm:prSet presAssocID="{49C2E16B-9F79-4B9D-8CEE-0C1B1D196F5C}" presName="circle5" presStyleLbl="node1" presStyleIdx="4" presStyleCnt="7"/>
      <dgm:spPr/>
    </dgm:pt>
    <dgm:pt modelId="{B0F9ADDF-89F8-42A0-B52E-8E52ADF5AA4A}" type="pres">
      <dgm:prSet presAssocID="{49C2E16B-9F79-4B9D-8CEE-0C1B1D196F5C}" presName="c5text" presStyleLbl="node1" presStyleIdx="4" presStyleCnt="7">
        <dgm:presLayoutVars>
          <dgm:bulletEnabled val="1"/>
        </dgm:presLayoutVars>
      </dgm:prSet>
      <dgm:spPr/>
    </dgm:pt>
    <dgm:pt modelId="{4B0B68E4-6E58-42CA-9DA3-73A84D2A317A}" type="pres">
      <dgm:prSet presAssocID="{49C2E16B-9F79-4B9D-8CEE-0C1B1D196F5C}" presName="comp6" presStyleCnt="0"/>
      <dgm:spPr/>
    </dgm:pt>
    <dgm:pt modelId="{B0D49CEF-82A6-4E84-B841-6BC3231A9FB7}" type="pres">
      <dgm:prSet presAssocID="{49C2E16B-9F79-4B9D-8CEE-0C1B1D196F5C}" presName="circle6" presStyleLbl="node1" presStyleIdx="5" presStyleCnt="7"/>
      <dgm:spPr/>
    </dgm:pt>
    <dgm:pt modelId="{CE04DB45-0807-4F9E-824C-D8AFA5D7C9B9}" type="pres">
      <dgm:prSet presAssocID="{49C2E16B-9F79-4B9D-8CEE-0C1B1D196F5C}" presName="c6text" presStyleLbl="node1" presStyleIdx="5" presStyleCnt="7">
        <dgm:presLayoutVars>
          <dgm:bulletEnabled val="1"/>
        </dgm:presLayoutVars>
      </dgm:prSet>
      <dgm:spPr/>
    </dgm:pt>
    <dgm:pt modelId="{0BD8727A-6EAB-4CB5-8C3E-E832AB571015}" type="pres">
      <dgm:prSet presAssocID="{49C2E16B-9F79-4B9D-8CEE-0C1B1D196F5C}" presName="comp7" presStyleCnt="0"/>
      <dgm:spPr/>
    </dgm:pt>
    <dgm:pt modelId="{CDC255F3-989C-45F1-9C32-0C8F414457B3}" type="pres">
      <dgm:prSet presAssocID="{49C2E16B-9F79-4B9D-8CEE-0C1B1D196F5C}" presName="circle7" presStyleLbl="node1" presStyleIdx="6" presStyleCnt="7"/>
      <dgm:spPr/>
    </dgm:pt>
    <dgm:pt modelId="{3B2CA93A-FCC6-467B-A841-A03B9E1D73C7}" type="pres">
      <dgm:prSet presAssocID="{49C2E16B-9F79-4B9D-8CEE-0C1B1D196F5C}" presName="c7text" presStyleLbl="node1" presStyleIdx="6" presStyleCnt="7">
        <dgm:presLayoutVars>
          <dgm:bulletEnabled val="1"/>
        </dgm:presLayoutVars>
      </dgm:prSet>
      <dgm:spPr/>
    </dgm:pt>
  </dgm:ptLst>
  <dgm:cxnLst>
    <dgm:cxn modelId="{B6A39CB7-346A-4064-AA55-BE550584FEF0}" type="presOf" srcId="{25F700F9-5BDC-459D-BDF3-DD7503CC23B9}" destId="{3B2CA93A-FCC6-467B-A841-A03B9E1D73C7}" srcOrd="1" destOrd="0" presId="urn:microsoft.com/office/officeart/2005/8/layout/venn2"/>
    <dgm:cxn modelId="{8AC16D2F-D53C-4679-9095-2FA13EEFC5B7}" type="presOf" srcId="{25F700F9-5BDC-459D-BDF3-DD7503CC23B9}" destId="{CDC255F3-989C-45F1-9C32-0C8F414457B3}" srcOrd="0" destOrd="0" presId="urn:microsoft.com/office/officeart/2005/8/layout/venn2"/>
    <dgm:cxn modelId="{021AB460-E86D-4ECA-8501-93B457BC4A57}" type="presOf" srcId="{5FC5BF60-620D-4561-BCBE-271BE70672F7}" destId="{849C66A6-EBD4-46B1-AD5E-549BC15D8A35}" srcOrd="0" destOrd="0" presId="urn:microsoft.com/office/officeart/2005/8/layout/venn2"/>
    <dgm:cxn modelId="{ACC19A55-886D-437C-9BD5-8CCD4960EC86}" type="presOf" srcId="{C084010D-C474-4011-9F0F-607BFD73E5EC}" destId="{EA4A3545-560B-4AAD-AA9A-53B1A7744B7A}" srcOrd="1" destOrd="0" presId="urn:microsoft.com/office/officeart/2005/8/layout/venn2"/>
    <dgm:cxn modelId="{183C80E9-F68C-4F21-858B-53301C375A18}" srcId="{49C2E16B-9F79-4B9D-8CEE-0C1B1D196F5C}" destId="{D71221AE-95AA-4E3C-8DC0-2D6121615EB8}" srcOrd="1" destOrd="0" parTransId="{5A12E2A4-1B11-4A4E-8E24-ED53CAA3FC55}" sibTransId="{44086A72-F2BD-4CA6-B810-42EC9AD316A6}"/>
    <dgm:cxn modelId="{01A59D70-48D2-4B41-9BC0-6F745F4FBD0F}" type="presOf" srcId="{37D8113A-660B-43D0-8C06-79A838C7653D}" destId="{CE04DB45-0807-4F9E-824C-D8AFA5D7C9B9}" srcOrd="1" destOrd="0" presId="urn:microsoft.com/office/officeart/2005/8/layout/venn2"/>
    <dgm:cxn modelId="{0FB96CA1-F060-498D-9AC7-1F13B7D9E912}" srcId="{49C2E16B-9F79-4B9D-8CEE-0C1B1D196F5C}" destId="{C084010D-C474-4011-9F0F-607BFD73E5EC}" srcOrd="0" destOrd="0" parTransId="{B93C712A-A79F-439B-965D-8FD40B8EFAFB}" sibTransId="{C37C5C39-13A0-4B8B-A2C2-E94AC19359A0}"/>
    <dgm:cxn modelId="{456D30FE-4DEC-4AAD-9519-0461F0DA4016}" type="presOf" srcId="{D71221AE-95AA-4E3C-8DC0-2D6121615EB8}" destId="{57007697-18E7-4A6F-AB61-95072F3F38E5}" srcOrd="0" destOrd="0" presId="urn:microsoft.com/office/officeart/2005/8/layout/venn2"/>
    <dgm:cxn modelId="{1CB69D68-C1CF-4E44-8F8D-5AA0F40FEA46}" srcId="{49C2E16B-9F79-4B9D-8CEE-0C1B1D196F5C}" destId="{E338D848-50C7-4EF6-9ADB-EF8A6D4C4FFD}" srcOrd="2" destOrd="0" parTransId="{8CA56924-DD67-47BF-8B1E-F4676CD67A09}" sibTransId="{AD3919BF-3AC7-429D-B14B-31D6FB5C812A}"/>
    <dgm:cxn modelId="{086AD5AC-9546-4527-BCFD-6F5E5642FA6C}" type="presOf" srcId="{37D8113A-660B-43D0-8C06-79A838C7653D}" destId="{B0D49CEF-82A6-4E84-B841-6BC3231A9FB7}" srcOrd="0" destOrd="0" presId="urn:microsoft.com/office/officeart/2005/8/layout/venn2"/>
    <dgm:cxn modelId="{BB823673-9375-42E0-AF04-FA05A8B3AAAA}" type="presOf" srcId="{49C2E16B-9F79-4B9D-8CEE-0C1B1D196F5C}" destId="{E9E1CE3A-0646-4C2E-994A-37D67D17F3C9}" srcOrd="0" destOrd="0" presId="urn:microsoft.com/office/officeart/2005/8/layout/venn2"/>
    <dgm:cxn modelId="{F91E8217-286F-40F6-A4FE-3802F969C237}" type="presOf" srcId="{5AF04C22-82D8-446C-B3FF-471E451ECE93}" destId="{8C1A2A53-6FB9-4AFF-BCA5-53BB1C69214F}" srcOrd="1" destOrd="0" presId="urn:microsoft.com/office/officeart/2005/8/layout/venn2"/>
    <dgm:cxn modelId="{2DDF1184-1E19-4124-9DFC-ECBC157027DB}" type="presOf" srcId="{E338D848-50C7-4EF6-9ADB-EF8A6D4C4FFD}" destId="{3D6D8375-420B-42CE-BA6A-E59FDF802843}" srcOrd="1" destOrd="0" presId="urn:microsoft.com/office/officeart/2005/8/layout/venn2"/>
    <dgm:cxn modelId="{14472099-F3C7-40A5-8838-AF4B6CA3DB00}" type="presOf" srcId="{5FC5BF60-620D-4561-BCBE-271BE70672F7}" destId="{B0F9ADDF-89F8-42A0-B52E-8E52ADF5AA4A}" srcOrd="1" destOrd="0" presId="urn:microsoft.com/office/officeart/2005/8/layout/venn2"/>
    <dgm:cxn modelId="{C88A8002-BF9D-4CB3-A764-B8652A0CF1DB}" type="presOf" srcId="{5AF04C22-82D8-446C-B3FF-471E451ECE93}" destId="{AAFC8CFA-FAE0-4823-A45B-951B828353F2}" srcOrd="0" destOrd="0" presId="urn:microsoft.com/office/officeart/2005/8/layout/venn2"/>
    <dgm:cxn modelId="{F76F23DF-3477-4C56-8460-CE108C3EAAC0}" srcId="{49C2E16B-9F79-4B9D-8CEE-0C1B1D196F5C}" destId="{37D8113A-660B-43D0-8C06-79A838C7653D}" srcOrd="5" destOrd="0" parTransId="{888E87A8-A139-4080-88EA-167FF422627F}" sibTransId="{3E82C5CF-600B-4C62-9465-3AC3B41DC3F6}"/>
    <dgm:cxn modelId="{82BCD571-B31D-42E8-986D-87B75B190FE2}" type="presOf" srcId="{D71221AE-95AA-4E3C-8DC0-2D6121615EB8}" destId="{03C31066-7574-4837-80A8-0C8F7A2CBBF8}" srcOrd="1" destOrd="0" presId="urn:microsoft.com/office/officeart/2005/8/layout/venn2"/>
    <dgm:cxn modelId="{E668E2A0-7219-4D7C-BC1D-52773BE01577}" srcId="{49C2E16B-9F79-4B9D-8CEE-0C1B1D196F5C}" destId="{5AF04C22-82D8-446C-B3FF-471E451ECE93}" srcOrd="3" destOrd="0" parTransId="{5E98D8DD-4710-4D12-9BF1-6FD6BB2F0DB0}" sibTransId="{AEC127D9-0001-4B54-B802-08D11299324C}"/>
    <dgm:cxn modelId="{00A723E4-8F52-47DF-AEE9-C75A7A2A63CD}" srcId="{49C2E16B-9F79-4B9D-8CEE-0C1B1D196F5C}" destId="{25F700F9-5BDC-459D-BDF3-DD7503CC23B9}" srcOrd="6" destOrd="0" parTransId="{9B32DE3D-5CDC-49C8-9395-938D3338BD24}" sibTransId="{3CB0FAA0-0537-4CA7-A0ED-1EA08FBC285F}"/>
    <dgm:cxn modelId="{9B2EAFE0-4B8F-4BAA-8091-57D80BFE040B}" srcId="{49C2E16B-9F79-4B9D-8CEE-0C1B1D196F5C}" destId="{5FC5BF60-620D-4561-BCBE-271BE70672F7}" srcOrd="4" destOrd="0" parTransId="{5762BA79-EE31-429D-93A0-0A175CC8015D}" sibTransId="{5768D202-BBF2-47CF-94D2-F45D35E0FC74}"/>
    <dgm:cxn modelId="{E29CEA71-9BD1-46B7-9E69-294CCD238CFE}" type="presOf" srcId="{E338D848-50C7-4EF6-9ADB-EF8A6D4C4FFD}" destId="{54333E51-4159-4DCB-8AE1-A8862FFA3339}" srcOrd="0" destOrd="0" presId="urn:microsoft.com/office/officeart/2005/8/layout/venn2"/>
    <dgm:cxn modelId="{D178C0C4-CFE9-40E1-955F-7796E31F32D7}" type="presOf" srcId="{C084010D-C474-4011-9F0F-607BFD73E5EC}" destId="{6E1548B1-11C3-45A3-BC94-DCACCF1C0701}" srcOrd="0" destOrd="0" presId="urn:microsoft.com/office/officeart/2005/8/layout/venn2"/>
    <dgm:cxn modelId="{B373C3BE-53E7-4F49-B688-C713DDE8EE21}" type="presParOf" srcId="{E9E1CE3A-0646-4C2E-994A-37D67D17F3C9}" destId="{E8A31AE0-7B04-4B00-94C3-46524ED526A0}" srcOrd="0" destOrd="0" presId="urn:microsoft.com/office/officeart/2005/8/layout/venn2"/>
    <dgm:cxn modelId="{23A9EB79-71C7-43FB-99C1-1EFEA2F974F8}" type="presParOf" srcId="{E8A31AE0-7B04-4B00-94C3-46524ED526A0}" destId="{6E1548B1-11C3-45A3-BC94-DCACCF1C0701}" srcOrd="0" destOrd="0" presId="urn:microsoft.com/office/officeart/2005/8/layout/venn2"/>
    <dgm:cxn modelId="{417236E4-CA84-4CDD-BE9E-A837D2769ED0}" type="presParOf" srcId="{E8A31AE0-7B04-4B00-94C3-46524ED526A0}" destId="{EA4A3545-560B-4AAD-AA9A-53B1A7744B7A}" srcOrd="1" destOrd="0" presId="urn:microsoft.com/office/officeart/2005/8/layout/venn2"/>
    <dgm:cxn modelId="{461E7487-A5C6-4832-B8CC-BE51CAB2ED90}" type="presParOf" srcId="{E9E1CE3A-0646-4C2E-994A-37D67D17F3C9}" destId="{EFFF1BB7-85C7-40B5-AEB5-1E8AA3BB5728}" srcOrd="1" destOrd="0" presId="urn:microsoft.com/office/officeart/2005/8/layout/venn2"/>
    <dgm:cxn modelId="{50421FBA-3A03-432D-84B2-C77E5123AA40}" type="presParOf" srcId="{EFFF1BB7-85C7-40B5-AEB5-1E8AA3BB5728}" destId="{57007697-18E7-4A6F-AB61-95072F3F38E5}" srcOrd="0" destOrd="0" presId="urn:microsoft.com/office/officeart/2005/8/layout/venn2"/>
    <dgm:cxn modelId="{0AB8B404-75B3-4043-8250-7B88AB1C6494}" type="presParOf" srcId="{EFFF1BB7-85C7-40B5-AEB5-1E8AA3BB5728}" destId="{03C31066-7574-4837-80A8-0C8F7A2CBBF8}" srcOrd="1" destOrd="0" presId="urn:microsoft.com/office/officeart/2005/8/layout/venn2"/>
    <dgm:cxn modelId="{29C55FBB-48D9-489E-97A3-AE00983059AB}" type="presParOf" srcId="{E9E1CE3A-0646-4C2E-994A-37D67D17F3C9}" destId="{4743F439-5F6F-4D9F-84F1-D5073886A489}" srcOrd="2" destOrd="0" presId="urn:microsoft.com/office/officeart/2005/8/layout/venn2"/>
    <dgm:cxn modelId="{EFA1BEE9-9187-42E6-8433-26E225C3E27C}" type="presParOf" srcId="{4743F439-5F6F-4D9F-84F1-D5073886A489}" destId="{54333E51-4159-4DCB-8AE1-A8862FFA3339}" srcOrd="0" destOrd="0" presId="urn:microsoft.com/office/officeart/2005/8/layout/venn2"/>
    <dgm:cxn modelId="{E05E6ACA-D63E-4E9F-B6C4-FB352362437D}" type="presParOf" srcId="{4743F439-5F6F-4D9F-84F1-D5073886A489}" destId="{3D6D8375-420B-42CE-BA6A-E59FDF802843}" srcOrd="1" destOrd="0" presId="urn:microsoft.com/office/officeart/2005/8/layout/venn2"/>
    <dgm:cxn modelId="{7691667E-B83C-47BC-BF30-089109FCAE22}" type="presParOf" srcId="{E9E1CE3A-0646-4C2E-994A-37D67D17F3C9}" destId="{539D852D-4237-4D30-9906-B9CE1FFD2DCF}" srcOrd="3" destOrd="0" presId="urn:microsoft.com/office/officeart/2005/8/layout/venn2"/>
    <dgm:cxn modelId="{D0249DE7-6576-47E5-8B32-AEB3FD3A2976}" type="presParOf" srcId="{539D852D-4237-4D30-9906-B9CE1FFD2DCF}" destId="{AAFC8CFA-FAE0-4823-A45B-951B828353F2}" srcOrd="0" destOrd="0" presId="urn:microsoft.com/office/officeart/2005/8/layout/venn2"/>
    <dgm:cxn modelId="{EC8ADE63-FCE9-43BF-A18E-DC04E5473AA7}" type="presParOf" srcId="{539D852D-4237-4D30-9906-B9CE1FFD2DCF}" destId="{8C1A2A53-6FB9-4AFF-BCA5-53BB1C69214F}" srcOrd="1" destOrd="0" presId="urn:microsoft.com/office/officeart/2005/8/layout/venn2"/>
    <dgm:cxn modelId="{BEFAC3CD-A791-4DAA-B1EF-AA3AA556B5C7}" type="presParOf" srcId="{E9E1CE3A-0646-4C2E-994A-37D67D17F3C9}" destId="{ED931C6B-1A3B-4AC8-8E36-44432CE303DE}" srcOrd="4" destOrd="0" presId="urn:microsoft.com/office/officeart/2005/8/layout/venn2"/>
    <dgm:cxn modelId="{989DDED3-7ED9-4B53-AA49-5007AA462453}" type="presParOf" srcId="{ED931C6B-1A3B-4AC8-8E36-44432CE303DE}" destId="{849C66A6-EBD4-46B1-AD5E-549BC15D8A35}" srcOrd="0" destOrd="0" presId="urn:microsoft.com/office/officeart/2005/8/layout/venn2"/>
    <dgm:cxn modelId="{E150BBD5-513B-455B-BE49-FA8184D6EE8C}" type="presParOf" srcId="{ED931C6B-1A3B-4AC8-8E36-44432CE303DE}" destId="{B0F9ADDF-89F8-42A0-B52E-8E52ADF5AA4A}" srcOrd="1" destOrd="0" presId="urn:microsoft.com/office/officeart/2005/8/layout/venn2"/>
    <dgm:cxn modelId="{325C74FC-4557-4A8D-BE29-3F7ABFDD10DA}" type="presParOf" srcId="{E9E1CE3A-0646-4C2E-994A-37D67D17F3C9}" destId="{4B0B68E4-6E58-42CA-9DA3-73A84D2A317A}" srcOrd="5" destOrd="0" presId="urn:microsoft.com/office/officeart/2005/8/layout/venn2"/>
    <dgm:cxn modelId="{13A6236C-D206-4B3B-99AA-EB1D029DFE34}" type="presParOf" srcId="{4B0B68E4-6E58-42CA-9DA3-73A84D2A317A}" destId="{B0D49CEF-82A6-4E84-B841-6BC3231A9FB7}" srcOrd="0" destOrd="0" presId="urn:microsoft.com/office/officeart/2005/8/layout/venn2"/>
    <dgm:cxn modelId="{21E15A3A-7A6F-4DFB-9B1E-0A59FEEC37B2}" type="presParOf" srcId="{4B0B68E4-6E58-42CA-9DA3-73A84D2A317A}" destId="{CE04DB45-0807-4F9E-824C-D8AFA5D7C9B9}" srcOrd="1" destOrd="0" presId="urn:microsoft.com/office/officeart/2005/8/layout/venn2"/>
    <dgm:cxn modelId="{7DC5D35D-1EDB-4DB7-994D-81DF52AEF650}" type="presParOf" srcId="{E9E1CE3A-0646-4C2E-994A-37D67D17F3C9}" destId="{0BD8727A-6EAB-4CB5-8C3E-E832AB571015}" srcOrd="6" destOrd="0" presId="urn:microsoft.com/office/officeart/2005/8/layout/venn2"/>
    <dgm:cxn modelId="{6E24AD14-783B-41BF-B77C-4793E4344DFE}" type="presParOf" srcId="{0BD8727A-6EAB-4CB5-8C3E-E832AB571015}" destId="{CDC255F3-989C-45F1-9C32-0C8F414457B3}" srcOrd="0" destOrd="0" presId="urn:microsoft.com/office/officeart/2005/8/layout/venn2"/>
    <dgm:cxn modelId="{2DD09C7C-B10A-490E-BEF9-0942F17A3272}" type="presParOf" srcId="{0BD8727A-6EAB-4CB5-8C3E-E832AB571015}" destId="{3B2CA93A-FCC6-467B-A841-A03B9E1D73C7}" srcOrd="1" destOrd="0" presId="urn:microsoft.com/office/officeart/2005/8/layout/ven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BCEC244-AAFA-42FB-BC2A-9227CA6D1F17}" type="doc">
      <dgm:prSet loTypeId="urn:microsoft.com/office/officeart/2005/8/layout/gear1" loCatId="cycle" qsTypeId="urn:microsoft.com/office/officeart/2005/8/quickstyle/simple1" qsCatId="simple" csTypeId="urn:microsoft.com/office/officeart/2005/8/colors/accent1_2" csCatId="accent1" phldr="1"/>
      <dgm:spPr/>
      <dgm:t>
        <a:bodyPr/>
        <a:lstStyle/>
        <a:p>
          <a:endParaRPr lang="en-US"/>
        </a:p>
      </dgm:t>
    </dgm:pt>
    <dgm:pt modelId="{61EDB48D-5FC9-4A91-8B88-BA5750F5501E}">
      <dgm:prSet/>
      <dgm:spPr>
        <a:solidFill>
          <a:srgbClr val="00B050"/>
        </a:solidFill>
      </dgm:spPr>
      <dgm:t>
        <a:bodyPr/>
        <a:lstStyle/>
        <a:p>
          <a:pPr rtl="0"/>
          <a:r>
            <a:rPr lang="en-US" b="1" dirty="0" smtClean="0"/>
            <a:t>ELB ‘s are not free , you are charged by the hour and on a per basis of usage .</a:t>
          </a:r>
          <a:endParaRPr lang="en-US" dirty="0"/>
        </a:p>
      </dgm:t>
    </dgm:pt>
    <dgm:pt modelId="{86856400-7252-4D28-82E1-757BF43D22D8}" type="parTrans" cxnId="{7D29C917-920F-4005-96E6-31797717B3B4}">
      <dgm:prSet/>
      <dgm:spPr/>
      <dgm:t>
        <a:bodyPr/>
        <a:lstStyle/>
        <a:p>
          <a:endParaRPr lang="en-US"/>
        </a:p>
      </dgm:t>
    </dgm:pt>
    <dgm:pt modelId="{07957AD3-452C-43F7-A1C3-5B05DCD9BE5B}" type="sibTrans" cxnId="{7D29C917-920F-4005-96E6-31797717B3B4}">
      <dgm:prSet/>
      <dgm:spPr/>
      <dgm:t>
        <a:bodyPr/>
        <a:lstStyle/>
        <a:p>
          <a:endParaRPr lang="en-US"/>
        </a:p>
      </dgm:t>
    </dgm:pt>
    <dgm:pt modelId="{7ECB4F7C-EDE1-45A4-ADBF-9449B9354A3D}">
      <dgm:prSet custT="1"/>
      <dgm:spPr>
        <a:solidFill>
          <a:srgbClr val="00B050"/>
        </a:solidFill>
      </dgm:spPr>
      <dgm:t>
        <a:bodyPr/>
        <a:lstStyle/>
        <a:p>
          <a:pPr rtl="0"/>
          <a:r>
            <a:rPr lang="en-US" sz="1500" b="1" dirty="0" smtClean="0"/>
            <a:t>Services which are free include  Cloud Formation , Elastic Beanstalk ,Auto Scaling ,Opsworks </a:t>
          </a:r>
          <a:endParaRPr lang="en-US" sz="1500" dirty="0"/>
        </a:p>
      </dgm:t>
    </dgm:pt>
    <dgm:pt modelId="{A6523CD7-775C-45D0-A8BA-0A1D64E0282F}" type="parTrans" cxnId="{B2D64824-BEB1-4DAD-BFB1-BC985AA9D27A}">
      <dgm:prSet/>
      <dgm:spPr/>
      <dgm:t>
        <a:bodyPr/>
        <a:lstStyle/>
        <a:p>
          <a:endParaRPr lang="en-US"/>
        </a:p>
      </dgm:t>
    </dgm:pt>
    <dgm:pt modelId="{1224159F-888A-4707-9CD8-7AE4AE391092}" type="sibTrans" cxnId="{B2D64824-BEB1-4DAD-BFB1-BC985AA9D27A}">
      <dgm:prSet/>
      <dgm:spPr/>
      <dgm:t>
        <a:bodyPr/>
        <a:lstStyle/>
        <a:p>
          <a:endParaRPr lang="en-US"/>
        </a:p>
      </dgm:t>
    </dgm:pt>
    <dgm:pt modelId="{8D5D0419-7A68-4275-ADC7-F48A65CD8B54}" type="pres">
      <dgm:prSet presAssocID="{4BCEC244-AAFA-42FB-BC2A-9227CA6D1F17}" presName="composite" presStyleCnt="0">
        <dgm:presLayoutVars>
          <dgm:chMax val="3"/>
          <dgm:animLvl val="lvl"/>
          <dgm:resizeHandles val="exact"/>
        </dgm:presLayoutVars>
      </dgm:prSet>
      <dgm:spPr/>
    </dgm:pt>
    <dgm:pt modelId="{D74EBDB9-4C1C-46C4-B9F5-D4705473D158}" type="pres">
      <dgm:prSet presAssocID="{61EDB48D-5FC9-4A91-8B88-BA5750F5501E}" presName="gear1" presStyleLbl="node1" presStyleIdx="0" presStyleCnt="2" custLinFactNeighborX="-2015" custLinFactNeighborY="7051">
        <dgm:presLayoutVars>
          <dgm:chMax val="1"/>
          <dgm:bulletEnabled val="1"/>
        </dgm:presLayoutVars>
      </dgm:prSet>
      <dgm:spPr/>
    </dgm:pt>
    <dgm:pt modelId="{67293F2B-C327-4FB1-9D73-272E2DF76796}" type="pres">
      <dgm:prSet presAssocID="{61EDB48D-5FC9-4A91-8B88-BA5750F5501E}" presName="gear1srcNode" presStyleLbl="node1" presStyleIdx="0" presStyleCnt="2"/>
      <dgm:spPr/>
    </dgm:pt>
    <dgm:pt modelId="{9374E99C-EE37-404D-8B4F-4FD0EE5B3618}" type="pres">
      <dgm:prSet presAssocID="{61EDB48D-5FC9-4A91-8B88-BA5750F5501E}" presName="gear1dstNode" presStyleLbl="node1" presStyleIdx="0" presStyleCnt="2"/>
      <dgm:spPr/>
    </dgm:pt>
    <dgm:pt modelId="{F493A9BE-565A-4372-B4EC-B3EE49ADE92A}" type="pres">
      <dgm:prSet presAssocID="{7ECB4F7C-EDE1-45A4-ADBF-9449B9354A3D}" presName="gear2" presStyleLbl="node1" presStyleIdx="1" presStyleCnt="2" custScaleX="198760" custScaleY="143518" custLinFactNeighborX="-40859" custLinFactNeighborY="-17313">
        <dgm:presLayoutVars>
          <dgm:chMax val="1"/>
          <dgm:bulletEnabled val="1"/>
        </dgm:presLayoutVars>
      </dgm:prSet>
      <dgm:spPr/>
    </dgm:pt>
    <dgm:pt modelId="{2B41F5E5-B8C7-431B-837E-7B7F0F9DC55B}" type="pres">
      <dgm:prSet presAssocID="{7ECB4F7C-EDE1-45A4-ADBF-9449B9354A3D}" presName="gear2srcNode" presStyleLbl="node1" presStyleIdx="1" presStyleCnt="2"/>
      <dgm:spPr/>
    </dgm:pt>
    <dgm:pt modelId="{629C3300-3ACB-48D2-9654-011D5F26A388}" type="pres">
      <dgm:prSet presAssocID="{7ECB4F7C-EDE1-45A4-ADBF-9449B9354A3D}" presName="gear2dstNode" presStyleLbl="node1" presStyleIdx="1" presStyleCnt="2"/>
      <dgm:spPr/>
    </dgm:pt>
    <dgm:pt modelId="{A10F60DE-896A-4878-8ADD-BD8D457E299E}" type="pres">
      <dgm:prSet presAssocID="{07957AD3-452C-43F7-A1C3-5B05DCD9BE5B}" presName="connector1" presStyleLbl="sibTrans2D1" presStyleIdx="0" presStyleCnt="2" custLinFactNeighborX="24568" custLinFactNeighborY="-31530"/>
      <dgm:spPr/>
    </dgm:pt>
    <dgm:pt modelId="{11E2879D-6192-4BC6-8F00-1840CFDF11EF}" type="pres">
      <dgm:prSet presAssocID="{1224159F-888A-4707-9CD8-7AE4AE391092}" presName="connector2" presStyleLbl="sibTrans2D1" presStyleIdx="1" presStyleCnt="2" custLinFactNeighborX="-75819" custLinFactNeighborY="-25453"/>
      <dgm:spPr/>
    </dgm:pt>
  </dgm:ptLst>
  <dgm:cxnLst>
    <dgm:cxn modelId="{B2D64824-BEB1-4DAD-BFB1-BC985AA9D27A}" srcId="{4BCEC244-AAFA-42FB-BC2A-9227CA6D1F17}" destId="{7ECB4F7C-EDE1-45A4-ADBF-9449B9354A3D}" srcOrd="1" destOrd="0" parTransId="{A6523CD7-775C-45D0-A8BA-0A1D64E0282F}" sibTransId="{1224159F-888A-4707-9CD8-7AE4AE391092}"/>
    <dgm:cxn modelId="{8BA7BE76-B2FD-425A-AEBC-F378655F678B}" type="presOf" srcId="{1224159F-888A-4707-9CD8-7AE4AE391092}" destId="{11E2879D-6192-4BC6-8F00-1840CFDF11EF}" srcOrd="0" destOrd="0" presId="urn:microsoft.com/office/officeart/2005/8/layout/gear1"/>
    <dgm:cxn modelId="{32EF1234-CBE8-4782-9A2F-0C03F42E7B1C}" type="presOf" srcId="{7ECB4F7C-EDE1-45A4-ADBF-9449B9354A3D}" destId="{2B41F5E5-B8C7-431B-837E-7B7F0F9DC55B}" srcOrd="1" destOrd="0" presId="urn:microsoft.com/office/officeart/2005/8/layout/gear1"/>
    <dgm:cxn modelId="{506580EA-AE24-429E-AAC5-061A6683BD3A}" type="presOf" srcId="{7ECB4F7C-EDE1-45A4-ADBF-9449B9354A3D}" destId="{629C3300-3ACB-48D2-9654-011D5F26A388}" srcOrd="2" destOrd="0" presId="urn:microsoft.com/office/officeart/2005/8/layout/gear1"/>
    <dgm:cxn modelId="{C36F78E2-C2E4-486A-B9FD-E5ACE4F8D064}" type="presOf" srcId="{7ECB4F7C-EDE1-45A4-ADBF-9449B9354A3D}" destId="{F493A9BE-565A-4372-B4EC-B3EE49ADE92A}" srcOrd="0" destOrd="0" presId="urn:microsoft.com/office/officeart/2005/8/layout/gear1"/>
    <dgm:cxn modelId="{104C35C9-94AD-4290-A9AB-07EA7FBA167B}" type="presOf" srcId="{61EDB48D-5FC9-4A91-8B88-BA5750F5501E}" destId="{D74EBDB9-4C1C-46C4-B9F5-D4705473D158}" srcOrd="0" destOrd="0" presId="urn:microsoft.com/office/officeart/2005/8/layout/gear1"/>
    <dgm:cxn modelId="{DCFCA9DE-7C5E-409F-B66E-052366AB157C}" type="presOf" srcId="{61EDB48D-5FC9-4A91-8B88-BA5750F5501E}" destId="{9374E99C-EE37-404D-8B4F-4FD0EE5B3618}" srcOrd="2" destOrd="0" presId="urn:microsoft.com/office/officeart/2005/8/layout/gear1"/>
    <dgm:cxn modelId="{87582621-610E-4D67-A422-F511E2F1EE75}" type="presOf" srcId="{61EDB48D-5FC9-4A91-8B88-BA5750F5501E}" destId="{67293F2B-C327-4FB1-9D73-272E2DF76796}" srcOrd="1" destOrd="0" presId="urn:microsoft.com/office/officeart/2005/8/layout/gear1"/>
    <dgm:cxn modelId="{7D29C917-920F-4005-96E6-31797717B3B4}" srcId="{4BCEC244-AAFA-42FB-BC2A-9227CA6D1F17}" destId="{61EDB48D-5FC9-4A91-8B88-BA5750F5501E}" srcOrd="0" destOrd="0" parTransId="{86856400-7252-4D28-82E1-757BF43D22D8}" sibTransId="{07957AD3-452C-43F7-A1C3-5B05DCD9BE5B}"/>
    <dgm:cxn modelId="{CCF1B54E-D2E4-4469-915C-1D905A65501C}" type="presOf" srcId="{4BCEC244-AAFA-42FB-BC2A-9227CA6D1F17}" destId="{8D5D0419-7A68-4275-ADC7-F48A65CD8B54}" srcOrd="0" destOrd="0" presId="urn:microsoft.com/office/officeart/2005/8/layout/gear1"/>
    <dgm:cxn modelId="{60C4D83A-B1FE-4D83-99D0-024D12F9136C}" type="presOf" srcId="{07957AD3-452C-43F7-A1C3-5B05DCD9BE5B}" destId="{A10F60DE-896A-4878-8ADD-BD8D457E299E}" srcOrd="0" destOrd="0" presId="urn:microsoft.com/office/officeart/2005/8/layout/gear1"/>
    <dgm:cxn modelId="{C4A80EC7-9E5F-4855-A09B-8FEDB7A06579}" type="presParOf" srcId="{8D5D0419-7A68-4275-ADC7-F48A65CD8B54}" destId="{D74EBDB9-4C1C-46C4-B9F5-D4705473D158}" srcOrd="0" destOrd="0" presId="urn:microsoft.com/office/officeart/2005/8/layout/gear1"/>
    <dgm:cxn modelId="{30FF036E-D852-4E9A-B87B-29039A640316}" type="presParOf" srcId="{8D5D0419-7A68-4275-ADC7-F48A65CD8B54}" destId="{67293F2B-C327-4FB1-9D73-272E2DF76796}" srcOrd="1" destOrd="0" presId="urn:microsoft.com/office/officeart/2005/8/layout/gear1"/>
    <dgm:cxn modelId="{565957CD-45DE-4ED7-948E-6F6294D14AEC}" type="presParOf" srcId="{8D5D0419-7A68-4275-ADC7-F48A65CD8B54}" destId="{9374E99C-EE37-404D-8B4F-4FD0EE5B3618}" srcOrd="2" destOrd="0" presId="urn:microsoft.com/office/officeart/2005/8/layout/gear1"/>
    <dgm:cxn modelId="{AB158CAD-5217-432C-BE9D-4B8DF4ECCF4C}" type="presParOf" srcId="{8D5D0419-7A68-4275-ADC7-F48A65CD8B54}" destId="{F493A9BE-565A-4372-B4EC-B3EE49ADE92A}" srcOrd="3" destOrd="0" presId="urn:microsoft.com/office/officeart/2005/8/layout/gear1"/>
    <dgm:cxn modelId="{4CBB460F-F25F-4544-B73B-4BB8C52DDA9C}" type="presParOf" srcId="{8D5D0419-7A68-4275-ADC7-F48A65CD8B54}" destId="{2B41F5E5-B8C7-431B-837E-7B7F0F9DC55B}" srcOrd="4" destOrd="0" presId="urn:microsoft.com/office/officeart/2005/8/layout/gear1"/>
    <dgm:cxn modelId="{6AA2342B-2B76-41DA-B6DD-8FE4ED710CBD}" type="presParOf" srcId="{8D5D0419-7A68-4275-ADC7-F48A65CD8B54}" destId="{629C3300-3ACB-48D2-9654-011D5F26A388}" srcOrd="5" destOrd="0" presId="urn:microsoft.com/office/officeart/2005/8/layout/gear1"/>
    <dgm:cxn modelId="{C6F423D3-5744-4FBF-9F38-43F9E98B0A08}" type="presParOf" srcId="{8D5D0419-7A68-4275-ADC7-F48A65CD8B54}" destId="{A10F60DE-896A-4878-8ADD-BD8D457E299E}" srcOrd="6" destOrd="0" presId="urn:microsoft.com/office/officeart/2005/8/layout/gear1"/>
    <dgm:cxn modelId="{222F6D61-0F7E-49A2-808C-012B6B9EB83C}" type="presParOf" srcId="{8D5D0419-7A68-4275-ADC7-F48A65CD8B54}" destId="{11E2879D-6192-4BC6-8F00-1840CFDF11EF}" srcOrd="7" destOrd="0" presId="urn:microsoft.com/office/officeart/2005/8/layout/gear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2CA50B3-5256-4E9D-A460-F6089298AB7D}" type="doc">
      <dgm:prSet loTypeId="urn:microsoft.com/office/officeart/2005/8/layout/hProcess9" loCatId="process" qsTypeId="urn:microsoft.com/office/officeart/2005/8/quickstyle/simple1" qsCatId="simple" csTypeId="urn:microsoft.com/office/officeart/2005/8/colors/colorful5" csCatId="colorful"/>
      <dgm:spPr/>
      <dgm:t>
        <a:bodyPr/>
        <a:lstStyle/>
        <a:p>
          <a:endParaRPr lang="en-US"/>
        </a:p>
      </dgm:t>
    </dgm:pt>
    <dgm:pt modelId="{0D3F8330-56F9-456F-998D-47A248A0D4C8}">
      <dgm:prSet/>
      <dgm:spPr/>
      <dgm:t>
        <a:bodyPr/>
        <a:lstStyle/>
        <a:p>
          <a:pPr rtl="0"/>
          <a:r>
            <a:rPr lang="en-US" b="1" dirty="0" smtClean="0"/>
            <a:t>Android ,iOS , JavaScript (Browser)</a:t>
          </a:r>
          <a:endParaRPr lang="en-US" dirty="0"/>
        </a:p>
      </dgm:t>
    </dgm:pt>
    <dgm:pt modelId="{EF116802-4427-439A-869C-EFA6FEF82AC5}" type="parTrans" cxnId="{133E05F3-92F1-4B33-BEAF-87708557373F}">
      <dgm:prSet/>
      <dgm:spPr/>
      <dgm:t>
        <a:bodyPr/>
        <a:lstStyle/>
        <a:p>
          <a:endParaRPr lang="en-US"/>
        </a:p>
      </dgm:t>
    </dgm:pt>
    <dgm:pt modelId="{23406891-45B6-46D2-9B97-F50E6968D625}" type="sibTrans" cxnId="{133E05F3-92F1-4B33-BEAF-87708557373F}">
      <dgm:prSet/>
      <dgm:spPr/>
      <dgm:t>
        <a:bodyPr/>
        <a:lstStyle/>
        <a:p>
          <a:endParaRPr lang="en-US"/>
        </a:p>
      </dgm:t>
    </dgm:pt>
    <dgm:pt modelId="{E50F1BAD-52FB-4E44-9508-D3DAB508CAA3}">
      <dgm:prSet/>
      <dgm:spPr/>
      <dgm:t>
        <a:bodyPr/>
        <a:lstStyle/>
        <a:p>
          <a:pPr rtl="0"/>
          <a:r>
            <a:rPr lang="en-US" b="1" dirty="0" smtClean="0"/>
            <a:t>Java</a:t>
          </a:r>
          <a:endParaRPr lang="en-US" dirty="0"/>
        </a:p>
      </dgm:t>
    </dgm:pt>
    <dgm:pt modelId="{59BBF665-22EE-45F4-B246-805D713BB2D8}" type="parTrans" cxnId="{4D2890B2-96EA-45E4-A7BC-A61D5A5C8288}">
      <dgm:prSet/>
      <dgm:spPr/>
      <dgm:t>
        <a:bodyPr/>
        <a:lstStyle/>
        <a:p>
          <a:endParaRPr lang="en-US"/>
        </a:p>
      </dgm:t>
    </dgm:pt>
    <dgm:pt modelId="{6438AEF6-23CB-40EB-AD3E-44E3F17680F2}" type="sibTrans" cxnId="{4D2890B2-96EA-45E4-A7BC-A61D5A5C8288}">
      <dgm:prSet/>
      <dgm:spPr/>
      <dgm:t>
        <a:bodyPr/>
        <a:lstStyle/>
        <a:p>
          <a:endParaRPr lang="en-US"/>
        </a:p>
      </dgm:t>
    </dgm:pt>
    <dgm:pt modelId="{92C1F91D-B169-4BEB-9D5B-742E98F41DB7}">
      <dgm:prSet/>
      <dgm:spPr/>
      <dgm:t>
        <a:bodyPr/>
        <a:lstStyle/>
        <a:p>
          <a:pPr rtl="0"/>
          <a:r>
            <a:rPr lang="en-US" b="1" dirty="0" err="1" smtClean="0"/>
            <a:t>.Net</a:t>
          </a:r>
          <a:endParaRPr lang="en-US" dirty="0"/>
        </a:p>
      </dgm:t>
    </dgm:pt>
    <dgm:pt modelId="{1632C978-F846-45CF-842E-43A7ECAD81B0}" type="parTrans" cxnId="{5395292E-6FBA-494E-84A4-97430DC4C2EC}">
      <dgm:prSet/>
      <dgm:spPr/>
      <dgm:t>
        <a:bodyPr/>
        <a:lstStyle/>
        <a:p>
          <a:endParaRPr lang="en-US"/>
        </a:p>
      </dgm:t>
    </dgm:pt>
    <dgm:pt modelId="{6147DE63-D378-4538-8EC0-E5762E74CD72}" type="sibTrans" cxnId="{5395292E-6FBA-494E-84A4-97430DC4C2EC}">
      <dgm:prSet/>
      <dgm:spPr/>
      <dgm:t>
        <a:bodyPr/>
        <a:lstStyle/>
        <a:p>
          <a:endParaRPr lang="en-US"/>
        </a:p>
      </dgm:t>
    </dgm:pt>
    <dgm:pt modelId="{F8CC183E-693B-4688-98BC-6CB44BDE9CAE}">
      <dgm:prSet/>
      <dgm:spPr/>
      <dgm:t>
        <a:bodyPr/>
        <a:lstStyle/>
        <a:p>
          <a:pPr rtl="0"/>
          <a:r>
            <a:rPr lang="en-US" b="1" dirty="0" smtClean="0"/>
            <a:t>Node.js</a:t>
          </a:r>
          <a:endParaRPr lang="en-US" dirty="0"/>
        </a:p>
      </dgm:t>
    </dgm:pt>
    <dgm:pt modelId="{96A2AE76-E2BE-4378-A714-B343350A5265}" type="parTrans" cxnId="{15D2C075-0A42-4783-B7D2-BA9E6201D8D7}">
      <dgm:prSet/>
      <dgm:spPr/>
      <dgm:t>
        <a:bodyPr/>
        <a:lstStyle/>
        <a:p>
          <a:endParaRPr lang="en-US"/>
        </a:p>
      </dgm:t>
    </dgm:pt>
    <dgm:pt modelId="{79C70170-38CC-4F3B-9466-EB03A929262A}" type="sibTrans" cxnId="{15D2C075-0A42-4783-B7D2-BA9E6201D8D7}">
      <dgm:prSet/>
      <dgm:spPr/>
      <dgm:t>
        <a:bodyPr/>
        <a:lstStyle/>
        <a:p>
          <a:endParaRPr lang="en-US"/>
        </a:p>
      </dgm:t>
    </dgm:pt>
    <dgm:pt modelId="{DB13E5FC-075C-4AED-8B92-8882C06A203D}">
      <dgm:prSet/>
      <dgm:spPr/>
      <dgm:t>
        <a:bodyPr/>
        <a:lstStyle/>
        <a:p>
          <a:pPr rtl="0"/>
          <a:r>
            <a:rPr lang="en-US" b="1" dirty="0" smtClean="0"/>
            <a:t>PHP</a:t>
          </a:r>
          <a:endParaRPr lang="en-US" dirty="0"/>
        </a:p>
      </dgm:t>
    </dgm:pt>
    <dgm:pt modelId="{A138E63B-5D24-40BA-8DE2-BE49A96E395B}" type="parTrans" cxnId="{3036AD1A-8523-47F8-9B98-585EAD474006}">
      <dgm:prSet/>
      <dgm:spPr/>
      <dgm:t>
        <a:bodyPr/>
        <a:lstStyle/>
        <a:p>
          <a:endParaRPr lang="en-US"/>
        </a:p>
      </dgm:t>
    </dgm:pt>
    <dgm:pt modelId="{40406DE6-2BA2-4FBF-A7DC-AC8582E2D776}" type="sibTrans" cxnId="{3036AD1A-8523-47F8-9B98-585EAD474006}">
      <dgm:prSet/>
      <dgm:spPr/>
      <dgm:t>
        <a:bodyPr/>
        <a:lstStyle/>
        <a:p>
          <a:endParaRPr lang="en-US"/>
        </a:p>
      </dgm:t>
    </dgm:pt>
    <dgm:pt modelId="{A8B8B93B-C549-40C4-A10A-628DA8276666}">
      <dgm:prSet/>
      <dgm:spPr/>
      <dgm:t>
        <a:bodyPr/>
        <a:lstStyle/>
        <a:p>
          <a:pPr rtl="0"/>
          <a:r>
            <a:rPr lang="en-US" b="1" dirty="0" smtClean="0"/>
            <a:t>Python</a:t>
          </a:r>
          <a:endParaRPr lang="en-US" dirty="0"/>
        </a:p>
      </dgm:t>
    </dgm:pt>
    <dgm:pt modelId="{73FE6F1D-3FC4-4E31-9679-38976E099C0F}" type="parTrans" cxnId="{7AA77612-5055-4707-BD58-A5BAF5B762FA}">
      <dgm:prSet/>
      <dgm:spPr/>
      <dgm:t>
        <a:bodyPr/>
        <a:lstStyle/>
        <a:p>
          <a:endParaRPr lang="en-US"/>
        </a:p>
      </dgm:t>
    </dgm:pt>
    <dgm:pt modelId="{1EFE7F49-BD27-4E5C-85D6-69B180BD45D6}" type="sibTrans" cxnId="{7AA77612-5055-4707-BD58-A5BAF5B762FA}">
      <dgm:prSet/>
      <dgm:spPr/>
      <dgm:t>
        <a:bodyPr/>
        <a:lstStyle/>
        <a:p>
          <a:endParaRPr lang="en-US"/>
        </a:p>
      </dgm:t>
    </dgm:pt>
    <dgm:pt modelId="{E7DFFAB2-626A-4DA5-891D-88CF56F2BD45}">
      <dgm:prSet/>
      <dgm:spPr/>
      <dgm:t>
        <a:bodyPr/>
        <a:lstStyle/>
        <a:p>
          <a:pPr rtl="0"/>
          <a:r>
            <a:rPr lang="en-US" b="1" dirty="0" smtClean="0"/>
            <a:t>Ruby</a:t>
          </a:r>
          <a:endParaRPr lang="en-US" dirty="0"/>
        </a:p>
      </dgm:t>
    </dgm:pt>
    <dgm:pt modelId="{CEAE10EA-8B21-41E4-A6F5-BE1635DAADCB}" type="parTrans" cxnId="{27328C1A-2855-404C-9C79-CBF5133CCE52}">
      <dgm:prSet/>
      <dgm:spPr/>
      <dgm:t>
        <a:bodyPr/>
        <a:lstStyle/>
        <a:p>
          <a:endParaRPr lang="en-US"/>
        </a:p>
      </dgm:t>
    </dgm:pt>
    <dgm:pt modelId="{FB27F329-A020-482C-9C97-E5CF44820975}" type="sibTrans" cxnId="{27328C1A-2855-404C-9C79-CBF5133CCE52}">
      <dgm:prSet/>
      <dgm:spPr/>
      <dgm:t>
        <a:bodyPr/>
        <a:lstStyle/>
        <a:p>
          <a:endParaRPr lang="en-US"/>
        </a:p>
      </dgm:t>
    </dgm:pt>
    <dgm:pt modelId="{5A4CB40D-7BC2-4F26-8E8F-1A3A031B198C}">
      <dgm:prSet/>
      <dgm:spPr/>
      <dgm:t>
        <a:bodyPr/>
        <a:lstStyle/>
        <a:p>
          <a:pPr rtl="0"/>
          <a:r>
            <a:rPr lang="en-US" b="1" dirty="0" smtClean="0"/>
            <a:t>Go</a:t>
          </a:r>
          <a:endParaRPr lang="en-US" dirty="0"/>
        </a:p>
      </dgm:t>
    </dgm:pt>
    <dgm:pt modelId="{7021F4FB-9A80-46AC-BB8C-6A91F111C8EA}" type="parTrans" cxnId="{085AAC55-1544-4F43-BBFD-BA5889715CE1}">
      <dgm:prSet/>
      <dgm:spPr/>
      <dgm:t>
        <a:bodyPr/>
        <a:lstStyle/>
        <a:p>
          <a:endParaRPr lang="en-US"/>
        </a:p>
      </dgm:t>
    </dgm:pt>
    <dgm:pt modelId="{29BAE8DF-392A-4656-A960-0A52F9AF0E89}" type="sibTrans" cxnId="{085AAC55-1544-4F43-BBFD-BA5889715CE1}">
      <dgm:prSet/>
      <dgm:spPr/>
      <dgm:t>
        <a:bodyPr/>
        <a:lstStyle/>
        <a:p>
          <a:endParaRPr lang="en-US"/>
        </a:p>
      </dgm:t>
    </dgm:pt>
    <dgm:pt modelId="{292FBE66-4626-4BFC-B965-E850236373BB}">
      <dgm:prSet/>
      <dgm:spPr/>
      <dgm:t>
        <a:bodyPr/>
        <a:lstStyle/>
        <a:p>
          <a:pPr rtl="0"/>
          <a:r>
            <a:rPr lang="en-US" b="1" dirty="0" smtClean="0"/>
            <a:t>C++</a:t>
          </a:r>
          <a:endParaRPr lang="en-US" b="1" dirty="0"/>
        </a:p>
      </dgm:t>
    </dgm:pt>
    <dgm:pt modelId="{FF277CF1-AAB3-4554-969A-5D4ED8DC867D}" type="parTrans" cxnId="{4F01D243-28C7-42C8-B0AF-A25A828784F5}">
      <dgm:prSet/>
      <dgm:spPr/>
      <dgm:t>
        <a:bodyPr/>
        <a:lstStyle/>
        <a:p>
          <a:endParaRPr lang="en-US"/>
        </a:p>
      </dgm:t>
    </dgm:pt>
    <dgm:pt modelId="{A881477F-0661-42AC-9E08-09191EE5EA6C}" type="sibTrans" cxnId="{4F01D243-28C7-42C8-B0AF-A25A828784F5}">
      <dgm:prSet/>
      <dgm:spPr/>
      <dgm:t>
        <a:bodyPr/>
        <a:lstStyle/>
        <a:p>
          <a:endParaRPr lang="en-US"/>
        </a:p>
      </dgm:t>
    </dgm:pt>
    <dgm:pt modelId="{0FF41537-A660-468A-AABA-6749C30675A2}" type="pres">
      <dgm:prSet presAssocID="{52CA50B3-5256-4E9D-A460-F6089298AB7D}" presName="CompostProcess" presStyleCnt="0">
        <dgm:presLayoutVars>
          <dgm:dir/>
          <dgm:resizeHandles val="exact"/>
        </dgm:presLayoutVars>
      </dgm:prSet>
      <dgm:spPr/>
    </dgm:pt>
    <dgm:pt modelId="{34A19BB8-AD49-47EE-B366-8AC7066466CD}" type="pres">
      <dgm:prSet presAssocID="{52CA50B3-5256-4E9D-A460-F6089298AB7D}" presName="arrow" presStyleLbl="bgShp" presStyleIdx="0" presStyleCnt="1"/>
      <dgm:spPr/>
    </dgm:pt>
    <dgm:pt modelId="{B25252D3-E947-446E-8133-A0CB2115F616}" type="pres">
      <dgm:prSet presAssocID="{52CA50B3-5256-4E9D-A460-F6089298AB7D}" presName="linearProcess" presStyleCnt="0"/>
      <dgm:spPr/>
    </dgm:pt>
    <dgm:pt modelId="{40933703-5F4F-41DC-9A4B-CB08A851E39D}" type="pres">
      <dgm:prSet presAssocID="{0D3F8330-56F9-456F-998D-47A248A0D4C8}" presName="textNode" presStyleLbl="node1" presStyleIdx="0" presStyleCnt="9">
        <dgm:presLayoutVars>
          <dgm:bulletEnabled val="1"/>
        </dgm:presLayoutVars>
      </dgm:prSet>
      <dgm:spPr/>
    </dgm:pt>
    <dgm:pt modelId="{2A631CC2-C0F5-47B9-A929-700DF5ED55D6}" type="pres">
      <dgm:prSet presAssocID="{23406891-45B6-46D2-9B97-F50E6968D625}" presName="sibTrans" presStyleCnt="0"/>
      <dgm:spPr/>
    </dgm:pt>
    <dgm:pt modelId="{C30E9EE1-93FE-4E60-AFEC-EC8571CC3ACB}" type="pres">
      <dgm:prSet presAssocID="{E50F1BAD-52FB-4E44-9508-D3DAB508CAA3}" presName="textNode" presStyleLbl="node1" presStyleIdx="1" presStyleCnt="9">
        <dgm:presLayoutVars>
          <dgm:bulletEnabled val="1"/>
        </dgm:presLayoutVars>
      </dgm:prSet>
      <dgm:spPr/>
    </dgm:pt>
    <dgm:pt modelId="{A2F41D07-DAAF-49B0-8305-03E56A3E49AE}" type="pres">
      <dgm:prSet presAssocID="{6438AEF6-23CB-40EB-AD3E-44E3F17680F2}" presName="sibTrans" presStyleCnt="0"/>
      <dgm:spPr/>
    </dgm:pt>
    <dgm:pt modelId="{CB602A02-AD1D-4BF7-8CA6-DE498358DC77}" type="pres">
      <dgm:prSet presAssocID="{92C1F91D-B169-4BEB-9D5B-742E98F41DB7}" presName="textNode" presStyleLbl="node1" presStyleIdx="2" presStyleCnt="9">
        <dgm:presLayoutVars>
          <dgm:bulletEnabled val="1"/>
        </dgm:presLayoutVars>
      </dgm:prSet>
      <dgm:spPr/>
    </dgm:pt>
    <dgm:pt modelId="{69445A36-DCE2-4255-AE01-22A2DAE2AA25}" type="pres">
      <dgm:prSet presAssocID="{6147DE63-D378-4538-8EC0-E5762E74CD72}" presName="sibTrans" presStyleCnt="0"/>
      <dgm:spPr/>
    </dgm:pt>
    <dgm:pt modelId="{5C47EA68-D969-42D5-81C4-00FE8C611548}" type="pres">
      <dgm:prSet presAssocID="{F8CC183E-693B-4688-98BC-6CB44BDE9CAE}" presName="textNode" presStyleLbl="node1" presStyleIdx="3" presStyleCnt="9">
        <dgm:presLayoutVars>
          <dgm:bulletEnabled val="1"/>
        </dgm:presLayoutVars>
      </dgm:prSet>
      <dgm:spPr/>
    </dgm:pt>
    <dgm:pt modelId="{2ED29F2E-8BFC-468B-8BA3-320A0C3EF29A}" type="pres">
      <dgm:prSet presAssocID="{79C70170-38CC-4F3B-9466-EB03A929262A}" presName="sibTrans" presStyleCnt="0"/>
      <dgm:spPr/>
    </dgm:pt>
    <dgm:pt modelId="{D0F69E5D-C260-4BFF-A2AC-503790B80153}" type="pres">
      <dgm:prSet presAssocID="{DB13E5FC-075C-4AED-8B92-8882C06A203D}" presName="textNode" presStyleLbl="node1" presStyleIdx="4" presStyleCnt="9">
        <dgm:presLayoutVars>
          <dgm:bulletEnabled val="1"/>
        </dgm:presLayoutVars>
      </dgm:prSet>
      <dgm:spPr/>
    </dgm:pt>
    <dgm:pt modelId="{C1359075-9E47-41E3-991B-B52A709B1EEF}" type="pres">
      <dgm:prSet presAssocID="{40406DE6-2BA2-4FBF-A7DC-AC8582E2D776}" presName="sibTrans" presStyleCnt="0"/>
      <dgm:spPr/>
    </dgm:pt>
    <dgm:pt modelId="{13C178FC-5BAB-42B7-A594-05D69B612E11}" type="pres">
      <dgm:prSet presAssocID="{A8B8B93B-C549-40C4-A10A-628DA8276666}" presName="textNode" presStyleLbl="node1" presStyleIdx="5" presStyleCnt="9">
        <dgm:presLayoutVars>
          <dgm:bulletEnabled val="1"/>
        </dgm:presLayoutVars>
      </dgm:prSet>
      <dgm:spPr/>
    </dgm:pt>
    <dgm:pt modelId="{68BDDA3B-96C6-4E83-B86A-18656860C1F6}" type="pres">
      <dgm:prSet presAssocID="{1EFE7F49-BD27-4E5C-85D6-69B180BD45D6}" presName="sibTrans" presStyleCnt="0"/>
      <dgm:spPr/>
    </dgm:pt>
    <dgm:pt modelId="{C4D98D07-32F5-4940-BE3D-7E669319FC00}" type="pres">
      <dgm:prSet presAssocID="{E7DFFAB2-626A-4DA5-891D-88CF56F2BD45}" presName="textNode" presStyleLbl="node1" presStyleIdx="6" presStyleCnt="9">
        <dgm:presLayoutVars>
          <dgm:bulletEnabled val="1"/>
        </dgm:presLayoutVars>
      </dgm:prSet>
      <dgm:spPr/>
    </dgm:pt>
    <dgm:pt modelId="{516D69C7-127F-4462-9934-6B31A93E2079}" type="pres">
      <dgm:prSet presAssocID="{FB27F329-A020-482C-9C97-E5CF44820975}" presName="sibTrans" presStyleCnt="0"/>
      <dgm:spPr/>
    </dgm:pt>
    <dgm:pt modelId="{EEE516C8-B9BD-49B5-A140-33158A826D3F}" type="pres">
      <dgm:prSet presAssocID="{5A4CB40D-7BC2-4F26-8E8F-1A3A031B198C}" presName="textNode" presStyleLbl="node1" presStyleIdx="7" presStyleCnt="9">
        <dgm:presLayoutVars>
          <dgm:bulletEnabled val="1"/>
        </dgm:presLayoutVars>
      </dgm:prSet>
      <dgm:spPr/>
    </dgm:pt>
    <dgm:pt modelId="{E64F5E8F-D69E-434B-ABCC-61690677C274}" type="pres">
      <dgm:prSet presAssocID="{29BAE8DF-392A-4656-A960-0A52F9AF0E89}" presName="sibTrans" presStyleCnt="0"/>
      <dgm:spPr/>
    </dgm:pt>
    <dgm:pt modelId="{8816B1F6-8CBC-48CB-BFFD-77B3971BE86A}" type="pres">
      <dgm:prSet presAssocID="{292FBE66-4626-4BFC-B965-E850236373BB}" presName="textNode" presStyleLbl="node1" presStyleIdx="8" presStyleCnt="9">
        <dgm:presLayoutVars>
          <dgm:bulletEnabled val="1"/>
        </dgm:presLayoutVars>
      </dgm:prSet>
      <dgm:spPr/>
    </dgm:pt>
  </dgm:ptLst>
  <dgm:cxnLst>
    <dgm:cxn modelId="{52F58886-59EB-4933-80A7-EE7459DFF321}" type="presOf" srcId="{E7DFFAB2-626A-4DA5-891D-88CF56F2BD45}" destId="{C4D98D07-32F5-4940-BE3D-7E669319FC00}" srcOrd="0" destOrd="0" presId="urn:microsoft.com/office/officeart/2005/8/layout/hProcess9"/>
    <dgm:cxn modelId="{4D2890B2-96EA-45E4-A7BC-A61D5A5C8288}" srcId="{52CA50B3-5256-4E9D-A460-F6089298AB7D}" destId="{E50F1BAD-52FB-4E44-9508-D3DAB508CAA3}" srcOrd="1" destOrd="0" parTransId="{59BBF665-22EE-45F4-B246-805D713BB2D8}" sibTransId="{6438AEF6-23CB-40EB-AD3E-44E3F17680F2}"/>
    <dgm:cxn modelId="{15D2C075-0A42-4783-B7D2-BA9E6201D8D7}" srcId="{52CA50B3-5256-4E9D-A460-F6089298AB7D}" destId="{F8CC183E-693B-4688-98BC-6CB44BDE9CAE}" srcOrd="3" destOrd="0" parTransId="{96A2AE76-E2BE-4378-A714-B343350A5265}" sibTransId="{79C70170-38CC-4F3B-9466-EB03A929262A}"/>
    <dgm:cxn modelId="{CD9E657F-8AAB-41B2-909D-23B7DEF08D32}" type="presOf" srcId="{92C1F91D-B169-4BEB-9D5B-742E98F41DB7}" destId="{CB602A02-AD1D-4BF7-8CA6-DE498358DC77}" srcOrd="0" destOrd="0" presId="urn:microsoft.com/office/officeart/2005/8/layout/hProcess9"/>
    <dgm:cxn modelId="{4F01D243-28C7-42C8-B0AF-A25A828784F5}" srcId="{52CA50B3-5256-4E9D-A460-F6089298AB7D}" destId="{292FBE66-4626-4BFC-B965-E850236373BB}" srcOrd="8" destOrd="0" parTransId="{FF277CF1-AAB3-4554-969A-5D4ED8DC867D}" sibTransId="{A881477F-0661-42AC-9E08-09191EE5EA6C}"/>
    <dgm:cxn modelId="{9D20BB83-5513-4DE9-AA8C-0DE04BC59B03}" type="presOf" srcId="{F8CC183E-693B-4688-98BC-6CB44BDE9CAE}" destId="{5C47EA68-D969-42D5-81C4-00FE8C611548}" srcOrd="0" destOrd="0" presId="urn:microsoft.com/office/officeart/2005/8/layout/hProcess9"/>
    <dgm:cxn modelId="{7AA77612-5055-4707-BD58-A5BAF5B762FA}" srcId="{52CA50B3-5256-4E9D-A460-F6089298AB7D}" destId="{A8B8B93B-C549-40C4-A10A-628DA8276666}" srcOrd="5" destOrd="0" parTransId="{73FE6F1D-3FC4-4E31-9679-38976E099C0F}" sibTransId="{1EFE7F49-BD27-4E5C-85D6-69B180BD45D6}"/>
    <dgm:cxn modelId="{F8C70001-B999-4796-AA0C-D081605FE3D2}" type="presOf" srcId="{E50F1BAD-52FB-4E44-9508-D3DAB508CAA3}" destId="{C30E9EE1-93FE-4E60-AFEC-EC8571CC3ACB}" srcOrd="0" destOrd="0" presId="urn:microsoft.com/office/officeart/2005/8/layout/hProcess9"/>
    <dgm:cxn modelId="{3036AD1A-8523-47F8-9B98-585EAD474006}" srcId="{52CA50B3-5256-4E9D-A460-F6089298AB7D}" destId="{DB13E5FC-075C-4AED-8B92-8882C06A203D}" srcOrd="4" destOrd="0" parTransId="{A138E63B-5D24-40BA-8DE2-BE49A96E395B}" sibTransId="{40406DE6-2BA2-4FBF-A7DC-AC8582E2D776}"/>
    <dgm:cxn modelId="{71A4B392-7115-47B5-8B56-1E6EC2F9B168}" type="presOf" srcId="{5A4CB40D-7BC2-4F26-8E8F-1A3A031B198C}" destId="{EEE516C8-B9BD-49B5-A140-33158A826D3F}" srcOrd="0" destOrd="0" presId="urn:microsoft.com/office/officeart/2005/8/layout/hProcess9"/>
    <dgm:cxn modelId="{B38A6A2B-8CA7-4E31-8D49-A3D09078CA40}" type="presOf" srcId="{292FBE66-4626-4BFC-B965-E850236373BB}" destId="{8816B1F6-8CBC-48CB-BFFD-77B3971BE86A}" srcOrd="0" destOrd="0" presId="urn:microsoft.com/office/officeart/2005/8/layout/hProcess9"/>
    <dgm:cxn modelId="{694A9C23-2A5F-4BD6-A810-9A69E7F907A9}" type="presOf" srcId="{DB13E5FC-075C-4AED-8B92-8882C06A203D}" destId="{D0F69E5D-C260-4BFF-A2AC-503790B80153}" srcOrd="0" destOrd="0" presId="urn:microsoft.com/office/officeart/2005/8/layout/hProcess9"/>
    <dgm:cxn modelId="{32212192-E3BC-4A15-9E57-1A07B1289C55}" type="presOf" srcId="{0D3F8330-56F9-456F-998D-47A248A0D4C8}" destId="{40933703-5F4F-41DC-9A4B-CB08A851E39D}" srcOrd="0" destOrd="0" presId="urn:microsoft.com/office/officeart/2005/8/layout/hProcess9"/>
    <dgm:cxn modelId="{085AAC55-1544-4F43-BBFD-BA5889715CE1}" srcId="{52CA50B3-5256-4E9D-A460-F6089298AB7D}" destId="{5A4CB40D-7BC2-4F26-8E8F-1A3A031B198C}" srcOrd="7" destOrd="0" parTransId="{7021F4FB-9A80-46AC-BB8C-6A91F111C8EA}" sibTransId="{29BAE8DF-392A-4656-A960-0A52F9AF0E89}"/>
    <dgm:cxn modelId="{A21F750E-3C72-47A5-824B-E4E223FA028E}" type="presOf" srcId="{52CA50B3-5256-4E9D-A460-F6089298AB7D}" destId="{0FF41537-A660-468A-AABA-6749C30675A2}" srcOrd="0" destOrd="0" presId="urn:microsoft.com/office/officeart/2005/8/layout/hProcess9"/>
    <dgm:cxn modelId="{0A1947E4-818A-43A6-A039-62835AE1164F}" type="presOf" srcId="{A8B8B93B-C549-40C4-A10A-628DA8276666}" destId="{13C178FC-5BAB-42B7-A594-05D69B612E11}" srcOrd="0" destOrd="0" presId="urn:microsoft.com/office/officeart/2005/8/layout/hProcess9"/>
    <dgm:cxn modelId="{133E05F3-92F1-4B33-BEAF-87708557373F}" srcId="{52CA50B3-5256-4E9D-A460-F6089298AB7D}" destId="{0D3F8330-56F9-456F-998D-47A248A0D4C8}" srcOrd="0" destOrd="0" parTransId="{EF116802-4427-439A-869C-EFA6FEF82AC5}" sibTransId="{23406891-45B6-46D2-9B97-F50E6968D625}"/>
    <dgm:cxn modelId="{5395292E-6FBA-494E-84A4-97430DC4C2EC}" srcId="{52CA50B3-5256-4E9D-A460-F6089298AB7D}" destId="{92C1F91D-B169-4BEB-9D5B-742E98F41DB7}" srcOrd="2" destOrd="0" parTransId="{1632C978-F846-45CF-842E-43A7ECAD81B0}" sibTransId="{6147DE63-D378-4538-8EC0-E5762E74CD72}"/>
    <dgm:cxn modelId="{27328C1A-2855-404C-9C79-CBF5133CCE52}" srcId="{52CA50B3-5256-4E9D-A460-F6089298AB7D}" destId="{E7DFFAB2-626A-4DA5-891D-88CF56F2BD45}" srcOrd="6" destOrd="0" parTransId="{CEAE10EA-8B21-41E4-A6F5-BE1635DAADCB}" sibTransId="{FB27F329-A020-482C-9C97-E5CF44820975}"/>
    <dgm:cxn modelId="{0BE88B3F-BD99-4D25-B782-116C774465CA}" type="presParOf" srcId="{0FF41537-A660-468A-AABA-6749C30675A2}" destId="{34A19BB8-AD49-47EE-B366-8AC7066466CD}" srcOrd="0" destOrd="0" presId="urn:microsoft.com/office/officeart/2005/8/layout/hProcess9"/>
    <dgm:cxn modelId="{90D18072-1003-462F-9653-E309BB3F8B46}" type="presParOf" srcId="{0FF41537-A660-468A-AABA-6749C30675A2}" destId="{B25252D3-E947-446E-8133-A0CB2115F616}" srcOrd="1" destOrd="0" presId="urn:microsoft.com/office/officeart/2005/8/layout/hProcess9"/>
    <dgm:cxn modelId="{8FAE75F2-787A-4D7C-9083-9C0CA7905328}" type="presParOf" srcId="{B25252D3-E947-446E-8133-A0CB2115F616}" destId="{40933703-5F4F-41DC-9A4B-CB08A851E39D}" srcOrd="0" destOrd="0" presId="urn:microsoft.com/office/officeart/2005/8/layout/hProcess9"/>
    <dgm:cxn modelId="{BC0AFC6D-86AD-4732-B4F5-195DEA0551C6}" type="presParOf" srcId="{B25252D3-E947-446E-8133-A0CB2115F616}" destId="{2A631CC2-C0F5-47B9-A929-700DF5ED55D6}" srcOrd="1" destOrd="0" presId="urn:microsoft.com/office/officeart/2005/8/layout/hProcess9"/>
    <dgm:cxn modelId="{5225F9BE-EDBF-466F-84E8-950FCF390296}" type="presParOf" srcId="{B25252D3-E947-446E-8133-A0CB2115F616}" destId="{C30E9EE1-93FE-4E60-AFEC-EC8571CC3ACB}" srcOrd="2" destOrd="0" presId="urn:microsoft.com/office/officeart/2005/8/layout/hProcess9"/>
    <dgm:cxn modelId="{717FAE39-087F-41B3-AFC4-9F196D1305B4}" type="presParOf" srcId="{B25252D3-E947-446E-8133-A0CB2115F616}" destId="{A2F41D07-DAAF-49B0-8305-03E56A3E49AE}" srcOrd="3" destOrd="0" presId="urn:microsoft.com/office/officeart/2005/8/layout/hProcess9"/>
    <dgm:cxn modelId="{DE069617-0E6E-43C7-B89E-9FE00B3B39C9}" type="presParOf" srcId="{B25252D3-E947-446E-8133-A0CB2115F616}" destId="{CB602A02-AD1D-4BF7-8CA6-DE498358DC77}" srcOrd="4" destOrd="0" presId="urn:microsoft.com/office/officeart/2005/8/layout/hProcess9"/>
    <dgm:cxn modelId="{724F2BEE-F1C7-4A8D-B067-603BA7B26AB4}" type="presParOf" srcId="{B25252D3-E947-446E-8133-A0CB2115F616}" destId="{69445A36-DCE2-4255-AE01-22A2DAE2AA25}" srcOrd="5" destOrd="0" presId="urn:microsoft.com/office/officeart/2005/8/layout/hProcess9"/>
    <dgm:cxn modelId="{E42149F9-F1BD-48E1-8182-E754F1C8A385}" type="presParOf" srcId="{B25252D3-E947-446E-8133-A0CB2115F616}" destId="{5C47EA68-D969-42D5-81C4-00FE8C611548}" srcOrd="6" destOrd="0" presId="urn:microsoft.com/office/officeart/2005/8/layout/hProcess9"/>
    <dgm:cxn modelId="{E35474BE-E6FB-493C-899E-DD267907B4D1}" type="presParOf" srcId="{B25252D3-E947-446E-8133-A0CB2115F616}" destId="{2ED29F2E-8BFC-468B-8BA3-320A0C3EF29A}" srcOrd="7" destOrd="0" presId="urn:microsoft.com/office/officeart/2005/8/layout/hProcess9"/>
    <dgm:cxn modelId="{B6109EF9-BD21-4CFF-AF50-DEFA8BCD8E2C}" type="presParOf" srcId="{B25252D3-E947-446E-8133-A0CB2115F616}" destId="{D0F69E5D-C260-4BFF-A2AC-503790B80153}" srcOrd="8" destOrd="0" presId="urn:microsoft.com/office/officeart/2005/8/layout/hProcess9"/>
    <dgm:cxn modelId="{298F3D9F-F574-4445-8D86-CCB0D1749F56}" type="presParOf" srcId="{B25252D3-E947-446E-8133-A0CB2115F616}" destId="{C1359075-9E47-41E3-991B-B52A709B1EEF}" srcOrd="9" destOrd="0" presId="urn:microsoft.com/office/officeart/2005/8/layout/hProcess9"/>
    <dgm:cxn modelId="{1ABC7E68-1E93-4ECE-8EF0-B3F838DF0E6B}" type="presParOf" srcId="{B25252D3-E947-446E-8133-A0CB2115F616}" destId="{13C178FC-5BAB-42B7-A594-05D69B612E11}" srcOrd="10" destOrd="0" presId="urn:microsoft.com/office/officeart/2005/8/layout/hProcess9"/>
    <dgm:cxn modelId="{BDF6D2DA-ACF2-4683-9FA9-F05E1E7B9DDC}" type="presParOf" srcId="{B25252D3-E947-446E-8133-A0CB2115F616}" destId="{68BDDA3B-96C6-4E83-B86A-18656860C1F6}" srcOrd="11" destOrd="0" presId="urn:microsoft.com/office/officeart/2005/8/layout/hProcess9"/>
    <dgm:cxn modelId="{66958626-48DA-4B16-9598-C98F9C505396}" type="presParOf" srcId="{B25252D3-E947-446E-8133-A0CB2115F616}" destId="{C4D98D07-32F5-4940-BE3D-7E669319FC00}" srcOrd="12" destOrd="0" presId="urn:microsoft.com/office/officeart/2005/8/layout/hProcess9"/>
    <dgm:cxn modelId="{1067846E-87BD-4D97-B964-5399D8C0A250}" type="presParOf" srcId="{B25252D3-E947-446E-8133-A0CB2115F616}" destId="{516D69C7-127F-4462-9934-6B31A93E2079}" srcOrd="13" destOrd="0" presId="urn:microsoft.com/office/officeart/2005/8/layout/hProcess9"/>
    <dgm:cxn modelId="{8B4C6E3E-63C9-4512-B049-5A981183AB42}" type="presParOf" srcId="{B25252D3-E947-446E-8133-A0CB2115F616}" destId="{EEE516C8-B9BD-49B5-A140-33158A826D3F}" srcOrd="14" destOrd="0" presId="urn:microsoft.com/office/officeart/2005/8/layout/hProcess9"/>
    <dgm:cxn modelId="{5DEA0333-C88C-4B1F-B647-91D219981271}" type="presParOf" srcId="{B25252D3-E947-446E-8133-A0CB2115F616}" destId="{E64F5E8F-D69E-434B-ABCC-61690677C274}" srcOrd="15" destOrd="0" presId="urn:microsoft.com/office/officeart/2005/8/layout/hProcess9"/>
    <dgm:cxn modelId="{102D7621-EBFD-4599-BA0E-D5A90E127855}" type="presParOf" srcId="{B25252D3-E947-446E-8133-A0CB2115F616}" destId="{8816B1F6-8CBC-48CB-BFFD-77B3971BE86A}" srcOrd="16" destOrd="0" presId="urn:microsoft.com/office/officeart/2005/8/layout/hProcess9"/>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E12C0B-87F2-4DAE-8BE9-1BE150D2B9B2}">
      <dsp:nvSpPr>
        <dsp:cNvPr id="0" name=""/>
        <dsp:cNvSpPr/>
      </dsp:nvSpPr>
      <dsp:spPr>
        <a:xfrm>
          <a:off x="701602" y="736"/>
          <a:ext cx="2271686"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Dark Red box with white text</a:t>
          </a:r>
          <a:endParaRPr lang="en-US" sz="1800" kern="1200" dirty="0"/>
        </a:p>
      </dsp:txBody>
      <dsp:txXfrm>
        <a:off x="701602" y="736"/>
        <a:ext cx="2271686" cy="604207"/>
      </dsp:txXfrm>
    </dsp:sp>
    <dsp:sp modelId="{459E161F-0815-40F6-8F50-0F407CB9DBE8}">
      <dsp:nvSpPr>
        <dsp:cNvPr id="0" name=""/>
        <dsp:cNvSpPr/>
      </dsp:nvSpPr>
      <dsp:spPr>
        <a:xfrm>
          <a:off x="928771" y="604943"/>
          <a:ext cx="227168" cy="469605"/>
        </a:xfrm>
        <a:custGeom>
          <a:avLst/>
          <a:gdLst/>
          <a:ahLst/>
          <a:cxnLst/>
          <a:rect l="0" t="0" r="0" b="0"/>
          <a:pathLst>
            <a:path>
              <a:moveTo>
                <a:pt x="0" y="0"/>
              </a:moveTo>
              <a:lnTo>
                <a:pt x="0" y="469605"/>
              </a:lnTo>
              <a:lnTo>
                <a:pt x="227168" y="4696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57316B-3B53-4747-96F9-5A7E3BE9F0CF}">
      <dsp:nvSpPr>
        <dsp:cNvPr id="0" name=""/>
        <dsp:cNvSpPr/>
      </dsp:nvSpPr>
      <dsp:spPr>
        <a:xfrm>
          <a:off x="1155940" y="755995"/>
          <a:ext cx="2347736" cy="63710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Note to the SME</a:t>
          </a:r>
          <a:endParaRPr lang="en-US" sz="1800" kern="1200" dirty="0">
            <a:solidFill>
              <a:schemeClr val="bg1"/>
            </a:solidFill>
          </a:endParaRPr>
        </a:p>
      </dsp:txBody>
      <dsp:txXfrm>
        <a:off x="1155940" y="755995"/>
        <a:ext cx="2347736" cy="637106"/>
      </dsp:txXfrm>
    </dsp:sp>
    <dsp:sp modelId="{1996E8E4-F2EA-40F6-A319-47D2086B86ED}">
      <dsp:nvSpPr>
        <dsp:cNvPr id="0" name=""/>
        <dsp:cNvSpPr/>
      </dsp:nvSpPr>
      <dsp:spPr>
        <a:xfrm>
          <a:off x="928771" y="604943"/>
          <a:ext cx="227168" cy="1241313"/>
        </a:xfrm>
        <a:custGeom>
          <a:avLst/>
          <a:gdLst/>
          <a:ahLst/>
          <a:cxnLst/>
          <a:rect l="0" t="0" r="0" b="0"/>
          <a:pathLst>
            <a:path>
              <a:moveTo>
                <a:pt x="0" y="0"/>
              </a:moveTo>
              <a:lnTo>
                <a:pt x="0" y="1241313"/>
              </a:lnTo>
              <a:lnTo>
                <a:pt x="227168" y="12413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B6B4F-6E5A-4A9F-A083-769D5B8DAC8D}">
      <dsp:nvSpPr>
        <dsp:cNvPr id="0" name=""/>
        <dsp:cNvSpPr/>
      </dsp:nvSpPr>
      <dsp:spPr>
        <a:xfrm>
          <a:off x="1155940" y="1544154"/>
          <a:ext cx="2414025"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rPr>
            <a:t>The SME must </a:t>
          </a:r>
          <a:r>
            <a:rPr lang="en-US" sz="1600" b="1" kern="1200" dirty="0" smtClean="0">
              <a:solidFill>
                <a:schemeClr val="bg1"/>
              </a:solidFill>
            </a:rPr>
            <a:t>provide missing info.</a:t>
          </a:r>
          <a:endParaRPr lang="en-US" sz="1600" b="1" kern="1200" dirty="0">
            <a:solidFill>
              <a:schemeClr val="bg1"/>
            </a:solidFill>
          </a:endParaRPr>
        </a:p>
      </dsp:txBody>
      <dsp:txXfrm>
        <a:off x="1155940" y="1544154"/>
        <a:ext cx="2414025" cy="604207"/>
      </dsp:txXfrm>
    </dsp:sp>
    <dsp:sp modelId="{B1E4BAE2-92EA-46B4-8788-9601D7DC6FB9}">
      <dsp:nvSpPr>
        <dsp:cNvPr id="0" name=""/>
        <dsp:cNvSpPr/>
      </dsp:nvSpPr>
      <dsp:spPr>
        <a:xfrm>
          <a:off x="3385479" y="325"/>
          <a:ext cx="2271686" cy="604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Amber box with black text</a:t>
          </a:r>
          <a:endParaRPr lang="en-US" sz="1800" kern="1200" dirty="0">
            <a:solidFill>
              <a:schemeClr val="tx1"/>
            </a:solidFill>
          </a:endParaRPr>
        </a:p>
      </dsp:txBody>
      <dsp:txXfrm>
        <a:off x="3385479" y="325"/>
        <a:ext cx="2271686" cy="604207"/>
      </dsp:txXfrm>
    </dsp:sp>
    <dsp:sp modelId="{1F4DE1E3-88BF-4706-AE72-C911745EA3F6}">
      <dsp:nvSpPr>
        <dsp:cNvPr id="0" name=""/>
        <dsp:cNvSpPr/>
      </dsp:nvSpPr>
      <dsp:spPr>
        <a:xfrm>
          <a:off x="3612648" y="604533"/>
          <a:ext cx="259421" cy="453566"/>
        </a:xfrm>
        <a:custGeom>
          <a:avLst/>
          <a:gdLst/>
          <a:ahLst/>
          <a:cxnLst/>
          <a:rect l="0" t="0" r="0" b="0"/>
          <a:pathLst>
            <a:path>
              <a:moveTo>
                <a:pt x="0" y="0"/>
              </a:moveTo>
              <a:lnTo>
                <a:pt x="0" y="453566"/>
              </a:lnTo>
              <a:lnTo>
                <a:pt x="259421" y="453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9B4C79-B66E-4F31-8643-DAB8736C64F1}">
      <dsp:nvSpPr>
        <dsp:cNvPr id="0" name=""/>
        <dsp:cNvSpPr/>
      </dsp:nvSpPr>
      <dsp:spPr>
        <a:xfrm>
          <a:off x="3872069" y="755995"/>
          <a:ext cx="3858467"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Note to the SME</a:t>
          </a:r>
          <a:endParaRPr lang="en-US" sz="1800" kern="1200" dirty="0"/>
        </a:p>
      </dsp:txBody>
      <dsp:txXfrm>
        <a:off x="3872069" y="755995"/>
        <a:ext cx="3858467" cy="604207"/>
      </dsp:txXfrm>
    </dsp:sp>
    <dsp:sp modelId="{AA47AE52-7032-4C36-9C60-66C0B8C551A2}">
      <dsp:nvSpPr>
        <dsp:cNvPr id="0" name=""/>
        <dsp:cNvSpPr/>
      </dsp:nvSpPr>
      <dsp:spPr>
        <a:xfrm>
          <a:off x="3612648" y="604533"/>
          <a:ext cx="259421" cy="1208825"/>
        </a:xfrm>
        <a:custGeom>
          <a:avLst/>
          <a:gdLst/>
          <a:ahLst/>
          <a:cxnLst/>
          <a:rect l="0" t="0" r="0" b="0"/>
          <a:pathLst>
            <a:path>
              <a:moveTo>
                <a:pt x="0" y="0"/>
              </a:moveTo>
              <a:lnTo>
                <a:pt x="0" y="1208825"/>
              </a:lnTo>
              <a:lnTo>
                <a:pt x="259421" y="1208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B071E-E334-49AD-84AC-3E98D441414A}">
      <dsp:nvSpPr>
        <dsp:cNvPr id="0" name=""/>
        <dsp:cNvSpPr/>
      </dsp:nvSpPr>
      <dsp:spPr>
        <a:xfrm>
          <a:off x="3872069" y="1511254"/>
          <a:ext cx="3850791"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The SME must </a:t>
          </a:r>
          <a:r>
            <a:rPr lang="en-US" sz="1600" b="1" kern="1200" dirty="0" smtClean="0"/>
            <a:t>validate the re-design/ the modification/ addition.</a:t>
          </a:r>
          <a:endParaRPr lang="en-US" sz="1600" b="1" kern="1200" dirty="0"/>
        </a:p>
      </dsp:txBody>
      <dsp:txXfrm>
        <a:off x="3872069" y="1511254"/>
        <a:ext cx="3850791" cy="604207"/>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638BD26-6F6E-454C-B2B1-98B2246EEA1A}">
      <dsp:nvSpPr>
        <dsp:cNvPr id="0" name=""/>
        <dsp:cNvSpPr/>
      </dsp:nvSpPr>
      <dsp:spPr>
        <a:xfrm>
          <a:off x="3831589" y="1306639"/>
          <a:ext cx="1604644" cy="1604644"/>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AB7CF05-0843-4C9A-B99E-118B95B83C2A}">
      <dsp:nvSpPr>
        <dsp:cNvPr id="0" name=""/>
        <dsp:cNvSpPr/>
      </dsp:nvSpPr>
      <dsp:spPr>
        <a:xfrm>
          <a:off x="3703217" y="0"/>
          <a:ext cx="1861388" cy="10774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977900" rtl="0">
            <a:lnSpc>
              <a:spcPct val="90000"/>
            </a:lnSpc>
            <a:spcBef>
              <a:spcPct val="0"/>
            </a:spcBef>
            <a:spcAft>
              <a:spcPct val="35000"/>
            </a:spcAft>
          </a:pPr>
          <a:r>
            <a:rPr lang="en-US" sz="2200" b="0" kern="1200" dirty="0" smtClean="0"/>
            <a:t>Default Region US-EAST-1</a:t>
          </a:r>
          <a:endParaRPr lang="en-US" sz="2200" kern="1200" dirty="0"/>
        </a:p>
      </dsp:txBody>
      <dsp:txXfrm>
        <a:off x="3703217" y="0"/>
        <a:ext cx="1861388" cy="1077404"/>
      </dsp:txXfrm>
    </dsp:sp>
    <dsp:sp modelId="{C8484E8B-F1BF-4EC1-926C-C54542FDC8C0}">
      <dsp:nvSpPr>
        <dsp:cNvPr id="0" name=""/>
        <dsp:cNvSpPr/>
      </dsp:nvSpPr>
      <dsp:spPr>
        <a:xfrm>
          <a:off x="4441996" y="1749979"/>
          <a:ext cx="1604644" cy="1604644"/>
        </a:xfrm>
        <a:prstGeom prst="ellipse">
          <a:avLst/>
        </a:prstGeom>
        <a:solidFill>
          <a:schemeClr val="accent2">
            <a:alpha val="50000"/>
            <a:hueOff val="4870768"/>
            <a:satOff val="-4882"/>
            <a:lumOff val="-19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5E25329-AD58-435E-8F68-9D97513B4589}">
      <dsp:nvSpPr>
        <dsp:cNvPr id="0" name=""/>
        <dsp:cNvSpPr/>
      </dsp:nvSpPr>
      <dsp:spPr>
        <a:xfrm>
          <a:off x="6174371" y="1421256"/>
          <a:ext cx="1668830" cy="116909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977900" rtl="0">
            <a:lnSpc>
              <a:spcPct val="90000"/>
            </a:lnSpc>
            <a:spcBef>
              <a:spcPct val="0"/>
            </a:spcBef>
            <a:spcAft>
              <a:spcPct val="35000"/>
            </a:spcAft>
          </a:pPr>
          <a:endParaRPr lang="en-US" sz="2200" b="0" kern="1200" dirty="0"/>
        </a:p>
      </dsp:txBody>
      <dsp:txXfrm>
        <a:off x="6174371" y="1421256"/>
        <a:ext cx="1668830" cy="1169098"/>
      </dsp:txXfrm>
    </dsp:sp>
    <dsp:sp modelId="{74AC3671-784E-4194-80F6-0505040113E5}">
      <dsp:nvSpPr>
        <dsp:cNvPr id="0" name=""/>
        <dsp:cNvSpPr/>
      </dsp:nvSpPr>
      <dsp:spPr>
        <a:xfrm>
          <a:off x="4209002" y="2467944"/>
          <a:ext cx="1604644" cy="1604644"/>
        </a:xfrm>
        <a:prstGeom prst="ellipse">
          <a:avLst/>
        </a:prstGeom>
        <a:solidFill>
          <a:schemeClr val="accent2">
            <a:alpha val="50000"/>
            <a:hueOff val="9741535"/>
            <a:satOff val="-9765"/>
            <a:lumOff val="-382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3E0C27A-2C25-476F-A85D-60EE8AE47491}">
      <dsp:nvSpPr>
        <dsp:cNvPr id="0" name=""/>
        <dsp:cNvSpPr/>
      </dsp:nvSpPr>
      <dsp:spPr>
        <a:xfrm>
          <a:off x="6285922" y="2082104"/>
          <a:ext cx="1668830" cy="116909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977900" rtl="0">
            <a:lnSpc>
              <a:spcPct val="90000"/>
            </a:lnSpc>
            <a:spcBef>
              <a:spcPct val="0"/>
            </a:spcBef>
            <a:spcAft>
              <a:spcPct val="35000"/>
            </a:spcAft>
          </a:pPr>
          <a:r>
            <a:rPr lang="en-US" sz="2200" b="0" kern="1200" dirty="0" smtClean="0"/>
            <a:t>Some have default regions (java)</a:t>
          </a:r>
          <a:endParaRPr lang="en-US" sz="2200" kern="1200" dirty="0"/>
        </a:p>
      </dsp:txBody>
      <dsp:txXfrm>
        <a:off x="6285922" y="2082104"/>
        <a:ext cx="1668830" cy="1169098"/>
      </dsp:txXfrm>
    </dsp:sp>
    <dsp:sp modelId="{DF210326-BCA3-4088-A4B9-738E127ADC66}">
      <dsp:nvSpPr>
        <dsp:cNvPr id="0" name=""/>
        <dsp:cNvSpPr/>
      </dsp:nvSpPr>
      <dsp:spPr>
        <a:xfrm>
          <a:off x="3454176" y="2467944"/>
          <a:ext cx="1604644" cy="1604644"/>
        </a:xfrm>
        <a:prstGeom prst="ellipse">
          <a:avLst/>
        </a:prstGeom>
        <a:solidFill>
          <a:schemeClr val="accent2">
            <a:alpha val="50000"/>
            <a:hueOff val="14612303"/>
            <a:satOff val="-14647"/>
            <a:lumOff val="-57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6A1B482-B39C-49B1-8C33-6794F313FF63}">
      <dsp:nvSpPr>
        <dsp:cNvPr id="0" name=""/>
        <dsp:cNvSpPr/>
      </dsp:nvSpPr>
      <dsp:spPr>
        <a:xfrm>
          <a:off x="1681365" y="3415601"/>
          <a:ext cx="1668830" cy="116909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977900" rtl="0">
            <a:lnSpc>
              <a:spcPct val="90000"/>
            </a:lnSpc>
            <a:spcBef>
              <a:spcPct val="0"/>
            </a:spcBef>
            <a:spcAft>
              <a:spcPct val="35000"/>
            </a:spcAft>
          </a:pPr>
          <a:endParaRPr lang="en-US" sz="2200" b="0" kern="1200" dirty="0"/>
        </a:p>
      </dsp:txBody>
      <dsp:txXfrm>
        <a:off x="1681365" y="3415601"/>
        <a:ext cx="1668830" cy="1169098"/>
      </dsp:txXfrm>
    </dsp:sp>
    <dsp:sp modelId="{62FFB070-A2BE-421F-84BF-F2166C5E0F26}">
      <dsp:nvSpPr>
        <dsp:cNvPr id="0" name=""/>
        <dsp:cNvSpPr/>
      </dsp:nvSpPr>
      <dsp:spPr>
        <a:xfrm>
          <a:off x="3221182" y="1749979"/>
          <a:ext cx="1604644" cy="1604644"/>
        </a:xfrm>
        <a:prstGeom prst="ellipse">
          <a:avLst/>
        </a:prstGeom>
        <a:solidFill>
          <a:schemeClr val="accent2">
            <a:alpha val="50000"/>
            <a:hueOff val="19483070"/>
            <a:satOff val="-19529"/>
            <a:lumOff val="-7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B2463F0-AECF-48B1-95DD-B28E6F776522}">
      <dsp:nvSpPr>
        <dsp:cNvPr id="0" name=""/>
        <dsp:cNvSpPr/>
      </dsp:nvSpPr>
      <dsp:spPr>
        <a:xfrm>
          <a:off x="1234124" y="2246757"/>
          <a:ext cx="1668830" cy="116909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977900" rtl="0">
            <a:lnSpc>
              <a:spcPct val="90000"/>
            </a:lnSpc>
            <a:spcBef>
              <a:spcPct val="0"/>
            </a:spcBef>
            <a:spcAft>
              <a:spcPct val="35000"/>
            </a:spcAft>
          </a:pPr>
          <a:r>
            <a:rPr lang="en-US" sz="2200" b="0" kern="1200" dirty="0" smtClean="0"/>
            <a:t>Some do not (Node.js)</a:t>
          </a:r>
          <a:endParaRPr lang="en-US" sz="2200" b="0" kern="1200" dirty="0"/>
        </a:p>
      </dsp:txBody>
      <dsp:txXfrm>
        <a:off x="1234124" y="2246757"/>
        <a:ext cx="1668830" cy="1169098"/>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F838AE-9BB3-4352-8712-6E38B9EF762C}">
      <dsp:nvSpPr>
        <dsp:cNvPr id="0" name=""/>
        <dsp:cNvSpPr/>
      </dsp:nvSpPr>
      <dsp:spPr>
        <a:xfrm>
          <a:off x="0" y="7949"/>
          <a:ext cx="8597240" cy="643500"/>
        </a:xfrm>
        <a:prstGeom prst="down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Please read before you begin reviewing this module as SME</a:t>
          </a:r>
          <a:endParaRPr lang="en-US" sz="2000" kern="1200" dirty="0"/>
        </a:p>
      </dsp:txBody>
      <dsp:txXfrm>
        <a:off x="0" y="7949"/>
        <a:ext cx="8597240" cy="643500"/>
      </dsp:txXfrm>
    </dsp:sp>
    <dsp:sp modelId="{7C9A2551-5A33-492F-993A-A53E4DCEE148}">
      <dsp:nvSpPr>
        <dsp:cNvPr id="0" name=""/>
        <dsp:cNvSpPr/>
      </dsp:nvSpPr>
      <dsp:spPr>
        <a:xfrm>
          <a:off x="0" y="651449"/>
          <a:ext cx="859724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62"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dsp:txBody>
      <dsp:txXfrm>
        <a:off x="0" y="651449"/>
        <a:ext cx="8597240" cy="3312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E98AAF-3C6D-42E0-B2FD-07935AC03152}">
      <dsp:nvSpPr>
        <dsp:cNvPr id="0" name=""/>
        <dsp:cNvSpPr/>
      </dsp:nvSpPr>
      <dsp:spPr>
        <a:xfrm>
          <a:off x="0" y="144"/>
          <a:ext cx="8659753" cy="7617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kern="1200" dirty="0">
            <a:solidFill>
              <a:schemeClr val="tx1"/>
            </a:solidFill>
          </a:endParaRPr>
        </a:p>
      </dsp:txBody>
      <dsp:txXfrm>
        <a:off x="0" y="144"/>
        <a:ext cx="8659753" cy="76171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4001490-ADB3-401C-8D7C-423D36A4C28C}">
      <dsp:nvSpPr>
        <dsp:cNvPr id="0" name=""/>
        <dsp:cNvSpPr/>
      </dsp:nvSpPr>
      <dsp:spPr>
        <a:xfrm>
          <a:off x="386158" y="1101"/>
          <a:ext cx="312245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Everyone participates </a:t>
          </a:r>
          <a:endParaRPr lang="en-US" sz="1800" kern="1200" dirty="0">
            <a:latin typeface="Calibri" pitchFamily="34" charset="0"/>
          </a:endParaRPr>
        </a:p>
      </dsp:txBody>
      <dsp:txXfrm>
        <a:off x="386158" y="1101"/>
        <a:ext cx="3122459" cy="699987"/>
      </dsp:txXfrm>
    </dsp:sp>
    <dsp:sp modelId="{F669F848-A652-4B5D-86AD-5A3A989AD16E}">
      <dsp:nvSpPr>
        <dsp:cNvPr id="0" name=""/>
        <dsp:cNvSpPr/>
      </dsp:nvSpPr>
      <dsp:spPr>
        <a:xfrm>
          <a:off x="3625282" y="1101"/>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Respect individual opinions and diversities</a:t>
          </a:r>
          <a:endParaRPr lang="en-US" sz="1800" kern="1200" dirty="0">
            <a:latin typeface="Calibri" pitchFamily="34" charset="0"/>
          </a:endParaRPr>
        </a:p>
      </dsp:txBody>
      <dsp:txXfrm>
        <a:off x="3625282" y="1101"/>
        <a:ext cx="3407225" cy="699987"/>
      </dsp:txXfrm>
    </dsp:sp>
    <dsp:sp modelId="{C64EAFA5-DDD5-492D-992E-6997AA06F46B}">
      <dsp:nvSpPr>
        <dsp:cNvPr id="0" name=""/>
        <dsp:cNvSpPr/>
      </dsp:nvSpPr>
      <dsp:spPr>
        <a:xfrm>
          <a:off x="24377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Be open and honest</a:t>
          </a:r>
          <a:endParaRPr lang="en-US" sz="1800" kern="1200" dirty="0">
            <a:latin typeface="Calibri" pitchFamily="34" charset="0"/>
          </a:endParaRPr>
        </a:p>
      </dsp:txBody>
      <dsp:txXfrm>
        <a:off x="243775" y="817753"/>
        <a:ext cx="3407225" cy="699987"/>
      </dsp:txXfrm>
    </dsp:sp>
    <dsp:sp modelId="{48AFF37F-B85F-4A18-A9BF-A13E9561EF9F}">
      <dsp:nvSpPr>
        <dsp:cNvPr id="0" name=""/>
        <dsp:cNvSpPr/>
      </dsp:nvSpPr>
      <dsp:spPr>
        <a:xfrm>
          <a:off x="376766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Give headlines, be concise</a:t>
          </a:r>
          <a:endParaRPr lang="en-US" sz="1800" kern="1200" dirty="0">
            <a:latin typeface="Calibri" pitchFamily="34" charset="0"/>
          </a:endParaRPr>
        </a:p>
      </dsp:txBody>
      <dsp:txXfrm>
        <a:off x="3767665" y="817753"/>
        <a:ext cx="3407225" cy="699987"/>
      </dsp:txXfrm>
    </dsp:sp>
    <dsp:sp modelId="{6CB95568-E97D-4D13-AB49-47CAD64753A7}">
      <dsp:nvSpPr>
        <dsp:cNvPr id="0" name=""/>
        <dsp:cNvSpPr/>
      </dsp:nvSpPr>
      <dsp:spPr>
        <a:xfrm>
          <a:off x="575907" y="1634406"/>
          <a:ext cx="27429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One speaker at a time</a:t>
          </a:r>
          <a:endParaRPr lang="en-US" sz="1800" kern="1200" dirty="0">
            <a:latin typeface="Calibri" pitchFamily="34" charset="0"/>
          </a:endParaRPr>
        </a:p>
      </dsp:txBody>
      <dsp:txXfrm>
        <a:off x="575907" y="1634406"/>
        <a:ext cx="2742960" cy="699987"/>
      </dsp:txXfrm>
    </dsp:sp>
    <dsp:sp modelId="{77F0B3E0-0295-43C4-9E2E-67DBD4E706FB}">
      <dsp:nvSpPr>
        <dsp:cNvPr id="0" name=""/>
        <dsp:cNvSpPr/>
      </dsp:nvSpPr>
      <dsp:spPr>
        <a:xfrm>
          <a:off x="3435533" y="16344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Make language a non-issue</a:t>
          </a:r>
          <a:endParaRPr lang="en-US" sz="1800" kern="1200" dirty="0">
            <a:latin typeface="Calibri" pitchFamily="34" charset="0"/>
          </a:endParaRPr>
        </a:p>
      </dsp:txBody>
      <dsp:txXfrm>
        <a:off x="3435533" y="1634406"/>
        <a:ext cx="3407225" cy="699987"/>
      </dsp:txXfrm>
    </dsp:sp>
    <dsp:sp modelId="{5F062F9F-3967-4EBD-AFCD-16D09AA45A52}">
      <dsp:nvSpPr>
        <dsp:cNvPr id="0" name=""/>
        <dsp:cNvSpPr/>
      </dsp:nvSpPr>
      <dsp:spPr>
        <a:xfrm>
          <a:off x="505999" y="2451058"/>
          <a:ext cx="30251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Stick to time contracts</a:t>
          </a:r>
          <a:endParaRPr lang="en-US" sz="1800" kern="1200" dirty="0">
            <a:latin typeface="Calibri" pitchFamily="34" charset="0"/>
          </a:endParaRPr>
        </a:p>
      </dsp:txBody>
      <dsp:txXfrm>
        <a:off x="505999" y="2451058"/>
        <a:ext cx="3025160" cy="699987"/>
      </dsp:txXfrm>
    </dsp:sp>
    <dsp:sp modelId="{BF980FCC-4917-4D10-9E26-A295938CD1F3}">
      <dsp:nvSpPr>
        <dsp:cNvPr id="0" name=""/>
        <dsp:cNvSpPr/>
      </dsp:nvSpPr>
      <dsp:spPr>
        <a:xfrm>
          <a:off x="3647824" y="24510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Seek first to understand, and then to be understood</a:t>
          </a:r>
          <a:endParaRPr lang="en-US" sz="1800" kern="1200" dirty="0">
            <a:latin typeface="Calibri" pitchFamily="34" charset="0"/>
          </a:endParaRPr>
        </a:p>
      </dsp:txBody>
      <dsp:txXfrm>
        <a:off x="3647824" y="2451058"/>
        <a:ext cx="3407225" cy="699987"/>
      </dsp:txXfrm>
    </dsp:sp>
    <dsp:sp modelId="{0A29E4CB-E2BC-45C2-8E4F-D3683488387D}">
      <dsp:nvSpPr>
        <dsp:cNvPr id="0" name=""/>
        <dsp:cNvSpPr/>
      </dsp:nvSpPr>
      <dsp:spPr>
        <a:xfrm>
          <a:off x="338515" y="3239858"/>
          <a:ext cx="291334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Clean desk / room policy</a:t>
          </a:r>
          <a:endParaRPr lang="en-US" sz="1800" kern="1200" dirty="0">
            <a:latin typeface="Calibri" pitchFamily="34" charset="0"/>
          </a:endParaRPr>
        </a:p>
      </dsp:txBody>
      <dsp:txXfrm>
        <a:off x="338515" y="3239858"/>
        <a:ext cx="2913349" cy="699987"/>
      </dsp:txXfrm>
    </dsp:sp>
    <dsp:sp modelId="{6CFD84B4-8F7B-40F3-95E6-5312742EBBAE}">
      <dsp:nvSpPr>
        <dsp:cNvPr id="0" name=""/>
        <dsp:cNvSpPr/>
      </dsp:nvSpPr>
      <dsp:spPr>
        <a:xfrm>
          <a:off x="3392317" y="32398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100000"/>
            </a:lnSpc>
            <a:spcBef>
              <a:spcPct val="0"/>
            </a:spcBef>
            <a:spcAft>
              <a:spcPts val="0"/>
            </a:spcAft>
          </a:pPr>
          <a:r>
            <a:rPr lang="en-US" sz="1800" kern="1200" dirty="0" smtClean="0">
              <a:latin typeface="Calibri" pitchFamily="34" charset="0"/>
            </a:rPr>
            <a:t>No mobile phone, </a:t>
          </a:r>
        </a:p>
        <a:p>
          <a:pPr lvl="0" algn="ctr" defTabSz="800100" rtl="0">
            <a:lnSpc>
              <a:spcPct val="100000"/>
            </a:lnSpc>
            <a:spcBef>
              <a:spcPct val="0"/>
            </a:spcBef>
            <a:spcAft>
              <a:spcPts val="0"/>
            </a:spcAft>
          </a:pPr>
          <a:r>
            <a:rPr lang="en-US" sz="1800" kern="1200" dirty="0" smtClean="0">
              <a:latin typeface="Calibri" pitchFamily="34" charset="0"/>
            </a:rPr>
            <a:t>No computer </a:t>
          </a:r>
          <a:r>
            <a:rPr lang="en-US" sz="1200" kern="1200" dirty="0" smtClean="0">
              <a:latin typeface="Calibri" pitchFamily="34" charset="0"/>
            </a:rPr>
            <a:t>(except for surveys, polls etc)</a:t>
          </a:r>
          <a:endParaRPr lang="en-US" sz="1800" kern="1200" dirty="0">
            <a:latin typeface="Calibri" pitchFamily="34" charset="0"/>
          </a:endParaRPr>
        </a:p>
      </dsp:txBody>
      <dsp:txXfrm>
        <a:off x="3392317" y="3239858"/>
        <a:ext cx="3407225" cy="699987"/>
      </dsp:txXfrm>
    </dsp:sp>
    <dsp:sp modelId="{C60BAC20-96AE-4DD5-B2E4-D6F12C31EA79}">
      <dsp:nvSpPr>
        <dsp:cNvPr id="0" name=""/>
        <dsp:cNvSpPr/>
      </dsp:nvSpPr>
      <dsp:spPr>
        <a:xfrm>
          <a:off x="0" y="4082606"/>
          <a:ext cx="359292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Clients &amp; Leadership are often around, please remember that</a:t>
          </a:r>
          <a:endParaRPr lang="en-US" sz="1800" kern="1200" dirty="0">
            <a:latin typeface="Calibri" pitchFamily="34" charset="0"/>
          </a:endParaRPr>
        </a:p>
      </dsp:txBody>
      <dsp:txXfrm>
        <a:off x="0" y="4082606"/>
        <a:ext cx="3592920" cy="699987"/>
      </dsp:txXfrm>
    </dsp:sp>
    <dsp:sp modelId="{E1482B8F-B3B3-414E-BABF-9101733A0243}">
      <dsp:nvSpPr>
        <dsp:cNvPr id="0" name=""/>
        <dsp:cNvSpPr/>
      </dsp:nvSpPr>
      <dsp:spPr>
        <a:xfrm>
          <a:off x="3766087" y="40826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Maintain a spirit of fun and enthusiasm</a:t>
          </a:r>
          <a:endParaRPr lang="en-US" sz="1800" kern="1200" dirty="0">
            <a:latin typeface="Calibri" pitchFamily="34" charset="0"/>
          </a:endParaRPr>
        </a:p>
      </dsp:txBody>
      <dsp:txXfrm>
        <a:off x="3766087" y="4082606"/>
        <a:ext cx="3407225" cy="69998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8339A7-B080-4121-947D-5D92A68E79FB}">
      <dsp:nvSpPr>
        <dsp:cNvPr id="0" name=""/>
        <dsp:cNvSpPr/>
      </dsp:nvSpPr>
      <dsp:spPr>
        <a:xfrm>
          <a:off x="6085805" y="1142986"/>
          <a:ext cx="2829594" cy="1624324"/>
        </a:xfrm>
        <a:prstGeom prst="roundRect">
          <a:avLst>
            <a:gd name="adj" fmla="val 10000"/>
          </a:avLst>
        </a:prstGeom>
        <a:solidFill>
          <a:schemeClr val="bg1"/>
        </a:solidFill>
        <a:ln>
          <a:solidFill>
            <a:schemeClr val="accent3">
              <a:lumMod val="50000"/>
            </a:schemeClr>
          </a:solidFill>
        </a:ln>
        <a:effectLst/>
        <a:scene3d>
          <a:camera prst="orthographicFront">
            <a:rot lat="271512" lon="20673994" rev="21274001"/>
          </a:camera>
          <a:lightRig rig="threePt" dir="t"/>
        </a:scene3d>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endParaRPr lang="en-US" sz="1600" b="1" kern="1200" dirty="0" smtClean="0"/>
        </a:p>
        <a:p>
          <a:pPr lvl="0" algn="ctr" defTabSz="711200" rtl="0">
            <a:lnSpc>
              <a:spcPct val="90000"/>
            </a:lnSpc>
            <a:spcBef>
              <a:spcPct val="0"/>
            </a:spcBef>
            <a:spcAft>
              <a:spcPct val="35000"/>
            </a:spcAft>
          </a:pPr>
          <a:r>
            <a:rPr lang="en-US" sz="1600" b="1" kern="1200" dirty="0" smtClean="0"/>
            <a:t>Be on time for each virtual session</a:t>
          </a:r>
          <a:endParaRPr lang="en-US" sz="1600" b="1" kern="1200" dirty="0"/>
        </a:p>
      </dsp:txBody>
      <dsp:txXfrm>
        <a:off x="6085805" y="1142986"/>
        <a:ext cx="2829594" cy="487297"/>
      </dsp:txXfrm>
    </dsp:sp>
    <dsp:sp modelId="{944A1BFD-F459-4C0B-B5BE-6DC72297067B}">
      <dsp:nvSpPr>
        <dsp:cNvPr id="0" name=""/>
        <dsp:cNvSpPr/>
      </dsp:nvSpPr>
      <dsp:spPr>
        <a:xfrm>
          <a:off x="6273779" y="1864193"/>
          <a:ext cx="2263675" cy="661916"/>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a:scene3d>
          <a:camera prst="orthographicFront">
            <a:rot lat="0" lon="0" rev="21299999"/>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As a best practice…be just a few minutes early!</a:t>
          </a:r>
          <a:endParaRPr lang="en-US" sz="1400" kern="1200" dirty="0"/>
        </a:p>
      </dsp:txBody>
      <dsp:txXfrm>
        <a:off x="6273779" y="1864193"/>
        <a:ext cx="2263675" cy="661916"/>
      </dsp:txXfrm>
    </dsp:sp>
    <dsp:sp modelId="{AA8408C7-70E0-4010-8D7E-A0A25E1345E2}">
      <dsp:nvSpPr>
        <dsp:cNvPr id="0" name=""/>
        <dsp:cNvSpPr/>
      </dsp:nvSpPr>
      <dsp:spPr>
        <a:xfrm>
          <a:off x="3042902"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Communicate professionally with others</a:t>
          </a:r>
        </a:p>
        <a:p>
          <a:pPr lvl="0" algn="ctr" defTabSz="711200">
            <a:lnSpc>
              <a:spcPct val="90000"/>
            </a:lnSpc>
            <a:spcBef>
              <a:spcPct val="0"/>
            </a:spcBef>
            <a:spcAft>
              <a:spcPct val="35000"/>
            </a:spcAft>
          </a:pPr>
          <a:endParaRPr lang="en-US" sz="1600" b="1" kern="1200" dirty="0"/>
        </a:p>
      </dsp:txBody>
      <dsp:txXfrm>
        <a:off x="3042902" y="0"/>
        <a:ext cx="2829594" cy="1211580"/>
      </dsp:txXfrm>
    </dsp:sp>
    <dsp:sp modelId="{617CEA74-F2A9-4B48-8478-A8A2DE8E3020}">
      <dsp:nvSpPr>
        <dsp:cNvPr id="0" name=""/>
        <dsp:cNvSpPr/>
      </dsp:nvSpPr>
      <dsp:spPr>
        <a:xfrm>
          <a:off x="3384559" y="1676398"/>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Wait for others to finish speaking before you speak</a:t>
          </a:r>
          <a:endParaRPr lang="en-US" sz="1300" kern="1200" dirty="0"/>
        </a:p>
      </dsp:txBody>
      <dsp:txXfrm>
        <a:off x="3384559" y="1676398"/>
        <a:ext cx="2263675" cy="467209"/>
      </dsp:txXfrm>
    </dsp:sp>
    <dsp:sp modelId="{81948D97-439C-45B8-8C8C-384F4C998315}">
      <dsp:nvSpPr>
        <dsp:cNvPr id="0" name=""/>
        <dsp:cNvSpPr/>
      </dsp:nvSpPr>
      <dsp:spPr>
        <a:xfrm>
          <a:off x="3384559" y="22098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Each time you speak, state your name</a:t>
          </a:r>
          <a:endParaRPr lang="en-US" sz="1300" kern="1200" dirty="0"/>
        </a:p>
      </dsp:txBody>
      <dsp:txXfrm>
        <a:off x="3384559" y="2209800"/>
        <a:ext cx="2263675" cy="467209"/>
      </dsp:txXfrm>
    </dsp:sp>
    <dsp:sp modelId="{4EF4098C-87CD-4715-A001-8BFAFC92D720}">
      <dsp:nvSpPr>
        <dsp:cNvPr id="0" name=""/>
        <dsp:cNvSpPr/>
      </dsp:nvSpPr>
      <dsp:spPr>
        <a:xfrm>
          <a:off x="3384559" y="2743202"/>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Build on others’ ideas and thoughts</a:t>
          </a:r>
          <a:endParaRPr lang="en-US" sz="1300" kern="1200" dirty="0"/>
        </a:p>
      </dsp:txBody>
      <dsp:txXfrm>
        <a:off x="3384559" y="2743202"/>
        <a:ext cx="2263675" cy="467209"/>
      </dsp:txXfrm>
    </dsp:sp>
    <dsp:sp modelId="{A5FE6DD1-BB18-475E-88D9-E37B5F293310}">
      <dsp:nvSpPr>
        <dsp:cNvPr id="0" name=""/>
        <dsp:cNvSpPr/>
      </dsp:nvSpPr>
      <dsp:spPr>
        <a:xfrm>
          <a:off x="3384559" y="3276599"/>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Disagreeing is OK –with respect and courtesy</a:t>
          </a:r>
          <a:endParaRPr lang="en-US" sz="1300" kern="1200" dirty="0"/>
        </a:p>
      </dsp:txBody>
      <dsp:txXfrm>
        <a:off x="3384559" y="3276599"/>
        <a:ext cx="2263675" cy="467209"/>
      </dsp:txXfrm>
    </dsp:sp>
    <dsp:sp modelId="{00FAF68E-8CDE-46C6-8256-538514036D2D}">
      <dsp:nvSpPr>
        <dsp:cNvPr id="0" name=""/>
        <dsp:cNvSpPr/>
      </dsp:nvSpPr>
      <dsp:spPr>
        <a:xfrm>
          <a:off x="3384559" y="11430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Mute when you’re not speaking</a:t>
          </a:r>
          <a:endParaRPr lang="en-US" sz="1300" kern="1200" dirty="0"/>
        </a:p>
      </dsp:txBody>
      <dsp:txXfrm>
        <a:off x="3384559" y="1143000"/>
        <a:ext cx="2263675" cy="467209"/>
      </dsp:txXfrm>
    </dsp:sp>
    <dsp:sp modelId="{1C92C38E-0DE3-4899-A870-47F31BE477A4}">
      <dsp:nvSpPr>
        <dsp:cNvPr id="0" name=""/>
        <dsp:cNvSpPr/>
      </dsp:nvSpPr>
      <dsp:spPr>
        <a:xfrm>
          <a:off x="247659"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Participate actively in each session</a:t>
          </a:r>
        </a:p>
        <a:p>
          <a:pPr lvl="0" algn="ctr" defTabSz="711200" rtl="0">
            <a:lnSpc>
              <a:spcPct val="90000"/>
            </a:lnSpc>
            <a:spcBef>
              <a:spcPct val="0"/>
            </a:spcBef>
            <a:spcAft>
              <a:spcPct val="35000"/>
            </a:spcAft>
          </a:pPr>
          <a:endParaRPr lang="en-US" sz="1600" b="1" kern="1200" dirty="0"/>
        </a:p>
      </dsp:txBody>
      <dsp:txXfrm>
        <a:off x="247659" y="0"/>
        <a:ext cx="2829594" cy="1211580"/>
      </dsp:txXfrm>
    </dsp:sp>
    <dsp:sp modelId="{EBAF9A0A-FD67-4233-9B2E-44FBB1B867CA}">
      <dsp:nvSpPr>
        <dsp:cNvPr id="0" name=""/>
        <dsp:cNvSpPr/>
      </dsp:nvSpPr>
      <dsp:spPr>
        <a:xfrm>
          <a:off x="495294" y="1029796"/>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Share experiences and best practices</a:t>
          </a:r>
          <a:endParaRPr lang="en-US" sz="1300" kern="1200" dirty="0"/>
        </a:p>
      </dsp:txBody>
      <dsp:txXfrm>
        <a:off x="495294" y="1029796"/>
        <a:ext cx="2263675" cy="521525"/>
      </dsp:txXfrm>
    </dsp:sp>
    <dsp:sp modelId="{EB26EC85-07A0-4E3C-B9D9-3756747BCB90}">
      <dsp:nvSpPr>
        <dsp:cNvPr id="0" name=""/>
        <dsp:cNvSpPr/>
      </dsp:nvSpPr>
      <dsp:spPr>
        <a:xfrm>
          <a:off x="495294" y="1614407"/>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Bring up challenges, ask questions</a:t>
          </a:r>
          <a:endParaRPr lang="en-US" sz="1300" kern="1200" dirty="0"/>
        </a:p>
      </dsp:txBody>
      <dsp:txXfrm>
        <a:off x="495294" y="1614407"/>
        <a:ext cx="2263675" cy="521525"/>
      </dsp:txXfrm>
    </dsp:sp>
    <dsp:sp modelId="{82A6C087-CF39-4A31-A8D4-CF9465BF5AFB}">
      <dsp:nvSpPr>
        <dsp:cNvPr id="0" name=""/>
        <dsp:cNvSpPr/>
      </dsp:nvSpPr>
      <dsp:spPr>
        <a:xfrm>
          <a:off x="495294" y="2198154"/>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Discuss successes</a:t>
          </a:r>
          <a:endParaRPr lang="en-US" sz="1300" kern="1200" dirty="0"/>
        </a:p>
      </dsp:txBody>
      <dsp:txXfrm>
        <a:off x="495294" y="2198154"/>
        <a:ext cx="2263675" cy="521525"/>
      </dsp:txXfrm>
    </dsp:sp>
    <dsp:sp modelId="{0FF9537B-E6A1-4320-9952-DE31812929DD}">
      <dsp:nvSpPr>
        <dsp:cNvPr id="0" name=""/>
        <dsp:cNvSpPr/>
      </dsp:nvSpPr>
      <dsp:spPr>
        <a:xfrm>
          <a:off x="495294" y="2743572"/>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Respond to whiteboards, polls, quizzes, chat boxes</a:t>
          </a:r>
          <a:endParaRPr lang="en-US" sz="1300" kern="1200" dirty="0"/>
        </a:p>
      </dsp:txBody>
      <dsp:txXfrm>
        <a:off x="495294" y="2743572"/>
        <a:ext cx="2263675" cy="521525"/>
      </dsp:txXfrm>
    </dsp:sp>
    <dsp:sp modelId="{E91E84E5-6F3E-4B35-8914-59D3B80656FF}">
      <dsp:nvSpPr>
        <dsp:cNvPr id="0" name=""/>
        <dsp:cNvSpPr/>
      </dsp:nvSpPr>
      <dsp:spPr>
        <a:xfrm>
          <a:off x="519288" y="3310838"/>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Hang up if you need to take an urgent phone call, don’t put this call on hold</a:t>
          </a:r>
          <a:endParaRPr lang="en-US" sz="1300" kern="1200" dirty="0"/>
        </a:p>
      </dsp:txBody>
      <dsp:txXfrm>
        <a:off x="519288" y="3310838"/>
        <a:ext cx="2263675" cy="521525"/>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8F03B1-7E34-42E7-9A41-ADCF1F2E7850}">
      <dsp:nvSpPr>
        <dsp:cNvPr id="0" name=""/>
        <dsp:cNvSpPr/>
      </dsp:nvSpPr>
      <dsp:spPr>
        <a:xfrm>
          <a:off x="3258501" y="57308"/>
          <a:ext cx="2750820" cy="2750820"/>
        </a:xfrm>
        <a:prstGeom prst="ellipse">
          <a:avLst/>
        </a:prstGeom>
        <a:solidFill>
          <a:schemeClr val="accent2">
            <a:lumMod val="75000"/>
            <a:alpha val="50000"/>
          </a:schemeClr>
        </a:solidFill>
        <a:ln w="25400" cap="flat" cmpd="sng" algn="ctr">
          <a:solidFill>
            <a:schemeClr val="accent3">
              <a:lumMod val="60000"/>
              <a:lumOff val="4000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333500" rtl="0">
            <a:lnSpc>
              <a:spcPct val="90000"/>
            </a:lnSpc>
            <a:spcBef>
              <a:spcPct val="0"/>
            </a:spcBef>
            <a:spcAft>
              <a:spcPct val="35000"/>
            </a:spcAft>
          </a:pPr>
          <a:r>
            <a:rPr lang="en-US" sz="3000" b="0" kern="1200" dirty="0" smtClean="0"/>
            <a:t>On Demand</a:t>
          </a:r>
          <a:endParaRPr lang="en-US" sz="3000" b="0" kern="1200" dirty="0"/>
        </a:p>
      </dsp:txBody>
      <dsp:txXfrm>
        <a:off x="3625278" y="538702"/>
        <a:ext cx="2017268" cy="1237868"/>
      </dsp:txXfrm>
    </dsp:sp>
    <dsp:sp modelId="{99E77B29-6547-46C5-ACC4-C04B1223F567}">
      <dsp:nvSpPr>
        <dsp:cNvPr id="0" name=""/>
        <dsp:cNvSpPr/>
      </dsp:nvSpPr>
      <dsp:spPr>
        <a:xfrm>
          <a:off x="4251089" y="1776571"/>
          <a:ext cx="2750820" cy="2750820"/>
        </a:xfrm>
        <a:prstGeom prst="ellipse">
          <a:avLst/>
        </a:prstGeom>
        <a:solidFill>
          <a:schemeClr val="accent4">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333500" rtl="0">
            <a:lnSpc>
              <a:spcPct val="90000"/>
            </a:lnSpc>
            <a:spcBef>
              <a:spcPct val="0"/>
            </a:spcBef>
            <a:spcAft>
              <a:spcPct val="35000"/>
            </a:spcAft>
          </a:pPr>
          <a:r>
            <a:rPr lang="en-US" sz="3000" b="0" kern="1200" dirty="0" smtClean="0"/>
            <a:t>Reserved</a:t>
          </a:r>
          <a:endParaRPr lang="en-US" sz="3000" kern="1200" dirty="0"/>
        </a:p>
      </dsp:txBody>
      <dsp:txXfrm>
        <a:off x="5092382" y="2487199"/>
        <a:ext cx="1650492" cy="1512951"/>
      </dsp:txXfrm>
    </dsp:sp>
    <dsp:sp modelId="{61689B41-3D35-49B9-B86D-7E7DC6EB5D94}">
      <dsp:nvSpPr>
        <dsp:cNvPr id="0" name=""/>
        <dsp:cNvSpPr/>
      </dsp:nvSpPr>
      <dsp:spPr>
        <a:xfrm>
          <a:off x="2265914" y="1776571"/>
          <a:ext cx="2750820" cy="2750820"/>
        </a:xfrm>
        <a:prstGeom prst="ellipse">
          <a:avLst/>
        </a:prstGeom>
        <a:solidFill>
          <a:schemeClr val="accent3">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333500" rtl="0">
            <a:lnSpc>
              <a:spcPct val="90000"/>
            </a:lnSpc>
            <a:spcBef>
              <a:spcPct val="0"/>
            </a:spcBef>
            <a:spcAft>
              <a:spcPct val="35000"/>
            </a:spcAft>
          </a:pPr>
          <a:r>
            <a:rPr lang="en-US" sz="3000" b="0" kern="1200" dirty="0" smtClean="0"/>
            <a:t>Spot</a:t>
          </a:r>
          <a:endParaRPr lang="en-US" sz="3000" b="0" kern="1200" dirty="0"/>
        </a:p>
      </dsp:txBody>
      <dsp:txXfrm>
        <a:off x="2524949" y="2487199"/>
        <a:ext cx="1650492" cy="1512951"/>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E1548B1-11C3-45A3-BC94-DCACCF1C0701}">
      <dsp:nvSpPr>
        <dsp:cNvPr id="0" name=""/>
        <dsp:cNvSpPr/>
      </dsp:nvSpPr>
      <dsp:spPr>
        <a:xfrm>
          <a:off x="2341562" y="0"/>
          <a:ext cx="4584699" cy="458469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G</a:t>
          </a:r>
          <a:endParaRPr lang="en-US" sz="1600" kern="1200" dirty="0"/>
        </a:p>
      </dsp:txBody>
      <dsp:txXfrm>
        <a:off x="3774281" y="229235"/>
        <a:ext cx="1719262" cy="458470"/>
      </dsp:txXfrm>
    </dsp:sp>
    <dsp:sp modelId="{57007697-18E7-4A6F-AB61-95072F3F38E5}">
      <dsp:nvSpPr>
        <dsp:cNvPr id="0" name=""/>
        <dsp:cNvSpPr/>
      </dsp:nvSpPr>
      <dsp:spPr>
        <a:xfrm>
          <a:off x="2685415" y="687704"/>
          <a:ext cx="3896995" cy="389699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C</a:t>
          </a:r>
          <a:endParaRPr lang="en-US" sz="1600" kern="1200" dirty="0"/>
        </a:p>
      </dsp:txBody>
      <dsp:txXfrm>
        <a:off x="3793622" y="911782"/>
        <a:ext cx="1680579" cy="448154"/>
      </dsp:txXfrm>
    </dsp:sp>
    <dsp:sp modelId="{54333E51-4159-4DCB-8AE1-A8862FFA3339}">
      <dsp:nvSpPr>
        <dsp:cNvPr id="0" name=""/>
        <dsp:cNvSpPr/>
      </dsp:nvSpPr>
      <dsp:spPr>
        <a:xfrm>
          <a:off x="3029267" y="1375409"/>
          <a:ext cx="3209289" cy="320928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M</a:t>
          </a:r>
          <a:endParaRPr lang="en-US" sz="1600" kern="1200" dirty="0"/>
        </a:p>
      </dsp:txBody>
      <dsp:txXfrm>
        <a:off x="3803508" y="1596851"/>
        <a:ext cx="1660807" cy="442882"/>
      </dsp:txXfrm>
    </dsp:sp>
    <dsp:sp modelId="{AAFC8CFA-FAE0-4823-A45B-951B828353F2}">
      <dsp:nvSpPr>
        <dsp:cNvPr id="0" name=""/>
        <dsp:cNvSpPr/>
      </dsp:nvSpPr>
      <dsp:spPr>
        <a:xfrm>
          <a:off x="3373120" y="2063114"/>
          <a:ext cx="2521585" cy="252158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T</a:t>
          </a:r>
          <a:endParaRPr lang="en-US" sz="1600" kern="1200" dirty="0"/>
        </a:p>
      </dsp:txBody>
      <dsp:txXfrm>
        <a:off x="3953084" y="2290057"/>
        <a:ext cx="1361655" cy="453885"/>
      </dsp:txXfrm>
    </dsp:sp>
    <dsp:sp modelId="{849C66A6-EBD4-46B1-AD5E-549BC15D8A35}">
      <dsp:nvSpPr>
        <dsp:cNvPr id="0" name=""/>
        <dsp:cNvSpPr/>
      </dsp:nvSpPr>
      <dsp:spPr>
        <a:xfrm>
          <a:off x="3716972" y="2750819"/>
          <a:ext cx="1833880" cy="1833880"/>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R</a:t>
          </a:r>
          <a:endParaRPr lang="en-US" sz="1600" kern="1200" dirty="0"/>
        </a:p>
      </dsp:txBody>
      <dsp:txXfrm>
        <a:off x="4037901" y="2980054"/>
        <a:ext cx="1192022" cy="458470"/>
      </dsp:txXfrm>
    </dsp:sp>
    <dsp:sp modelId="{B0D49CEF-82A6-4E84-B841-6BC3231A9FB7}">
      <dsp:nvSpPr>
        <dsp:cNvPr id="0" name=""/>
        <dsp:cNvSpPr/>
      </dsp:nvSpPr>
      <dsp:spPr>
        <a:xfrm>
          <a:off x="4060825" y="3438525"/>
          <a:ext cx="1146174" cy="114617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1" kern="1200" dirty="0" smtClean="0"/>
            <a:t>I</a:t>
          </a:r>
          <a:endParaRPr lang="en-US" sz="1400" b="1" kern="1200" dirty="0"/>
        </a:p>
      </dsp:txBody>
      <dsp:txXfrm>
        <a:off x="4244213" y="3609878"/>
        <a:ext cx="779399" cy="276228"/>
      </dsp:txXfrm>
    </dsp:sp>
    <dsp:sp modelId="{CDC255F3-989C-45F1-9C32-0C8F414457B3}">
      <dsp:nvSpPr>
        <dsp:cNvPr id="0" name=""/>
        <dsp:cNvSpPr/>
      </dsp:nvSpPr>
      <dsp:spPr>
        <a:xfrm>
          <a:off x="4290060" y="3896994"/>
          <a:ext cx="687705" cy="68770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1" kern="1200" dirty="0" smtClean="0"/>
            <a:t>D</a:t>
          </a:r>
          <a:endParaRPr lang="en-US" sz="1400" b="1" kern="1200" dirty="0"/>
        </a:p>
      </dsp:txBody>
      <dsp:txXfrm>
        <a:off x="4390772" y="4068921"/>
        <a:ext cx="486280" cy="343852"/>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74EBDB9-4C1C-46C4-B9F5-D4705473D158}">
      <dsp:nvSpPr>
        <dsp:cNvPr id="0" name=""/>
        <dsp:cNvSpPr/>
      </dsp:nvSpPr>
      <dsp:spPr>
        <a:xfrm>
          <a:off x="4508646" y="1782441"/>
          <a:ext cx="2521585" cy="2521585"/>
        </a:xfrm>
        <a:prstGeom prst="gear9">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rtl="0">
            <a:lnSpc>
              <a:spcPct val="90000"/>
            </a:lnSpc>
            <a:spcBef>
              <a:spcPct val="0"/>
            </a:spcBef>
            <a:spcAft>
              <a:spcPct val="35000"/>
            </a:spcAft>
          </a:pPr>
          <a:r>
            <a:rPr lang="en-US" sz="1500" b="1" kern="1200" dirty="0" smtClean="0"/>
            <a:t>ELB ‘s are not free , you are charged by the hour and on a per basis of usage .</a:t>
          </a:r>
          <a:endParaRPr lang="en-US" sz="1500" kern="1200" dirty="0"/>
        </a:p>
      </dsp:txBody>
      <dsp:txXfrm>
        <a:off x="4508646" y="1782441"/>
        <a:ext cx="2521585" cy="2521585"/>
      </dsp:txXfrm>
    </dsp:sp>
    <dsp:sp modelId="{F493A9BE-565A-4372-B4EC-B3EE49ADE92A}">
      <dsp:nvSpPr>
        <dsp:cNvPr id="0" name=""/>
        <dsp:cNvSpPr/>
      </dsp:nvSpPr>
      <dsp:spPr>
        <a:xfrm>
          <a:off x="1437477" y="292100"/>
          <a:ext cx="3645019" cy="2631947"/>
        </a:xfrm>
        <a:prstGeom prst="gear6">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rtl="0">
            <a:lnSpc>
              <a:spcPct val="90000"/>
            </a:lnSpc>
            <a:spcBef>
              <a:spcPct val="0"/>
            </a:spcBef>
            <a:spcAft>
              <a:spcPct val="35000"/>
            </a:spcAft>
          </a:pPr>
          <a:r>
            <a:rPr lang="en-US" sz="1500" b="1" kern="1200" dirty="0" smtClean="0"/>
            <a:t>Services which are free include  Cloud Formation , Elastic Beanstalk ,Auto Scaling ,Opsworks </a:t>
          </a:r>
          <a:endParaRPr lang="en-US" sz="1500" kern="1200" dirty="0"/>
        </a:p>
      </dsp:txBody>
      <dsp:txXfrm>
        <a:off x="1437477" y="292100"/>
        <a:ext cx="3645019" cy="2631947"/>
      </dsp:txXfrm>
    </dsp:sp>
    <dsp:sp modelId="{A10F60DE-896A-4878-8ADD-BD8D457E299E}">
      <dsp:nvSpPr>
        <dsp:cNvPr id="0" name=""/>
        <dsp:cNvSpPr/>
      </dsp:nvSpPr>
      <dsp:spPr>
        <a:xfrm>
          <a:off x="5449040" y="191288"/>
          <a:ext cx="3101549" cy="3101549"/>
        </a:xfrm>
        <a:prstGeom prst="circularArrow">
          <a:avLst>
            <a:gd name="adj1" fmla="val 4878"/>
            <a:gd name="adj2" fmla="val 312630"/>
            <a:gd name="adj3" fmla="val 3171488"/>
            <a:gd name="adj4" fmla="val 15182541"/>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E2879D-6192-4BC6-8F00-1840CFDF11EF}">
      <dsp:nvSpPr>
        <dsp:cNvPr id="0" name=""/>
        <dsp:cNvSpPr/>
      </dsp:nvSpPr>
      <dsp:spPr>
        <a:xfrm>
          <a:off x="989564" y="4298"/>
          <a:ext cx="2345074" cy="2345074"/>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4A19BB8-AD49-47EE-B366-8AC7066466CD}">
      <dsp:nvSpPr>
        <dsp:cNvPr id="0" name=""/>
        <dsp:cNvSpPr/>
      </dsp:nvSpPr>
      <dsp:spPr>
        <a:xfrm>
          <a:off x="695086" y="0"/>
          <a:ext cx="7877650" cy="4584699"/>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33703-5F4F-41DC-9A4B-CB08A851E39D}">
      <dsp:nvSpPr>
        <dsp:cNvPr id="0" name=""/>
        <dsp:cNvSpPr/>
      </dsp:nvSpPr>
      <dsp:spPr>
        <a:xfrm>
          <a:off x="2602" y="1375409"/>
          <a:ext cx="985385" cy="183388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t>Android ,iOS , JavaScript (Browser)</a:t>
          </a:r>
          <a:endParaRPr lang="en-US" sz="1200" kern="1200" dirty="0"/>
        </a:p>
      </dsp:txBody>
      <dsp:txXfrm>
        <a:off x="2602" y="1375409"/>
        <a:ext cx="985385" cy="1833880"/>
      </dsp:txXfrm>
    </dsp:sp>
    <dsp:sp modelId="{C30E9EE1-93FE-4E60-AFEC-EC8571CC3ACB}">
      <dsp:nvSpPr>
        <dsp:cNvPr id="0" name=""/>
        <dsp:cNvSpPr/>
      </dsp:nvSpPr>
      <dsp:spPr>
        <a:xfrm>
          <a:off x="1037256" y="1375409"/>
          <a:ext cx="985385" cy="1833880"/>
        </a:xfrm>
        <a:prstGeom prst="roundRect">
          <a:avLst/>
        </a:prstGeom>
        <a:solidFill>
          <a:schemeClr val="accent5">
            <a:hueOff val="-987529"/>
            <a:satOff val="-2594"/>
            <a:lumOff val="3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t>Java</a:t>
          </a:r>
          <a:endParaRPr lang="en-US" sz="1200" kern="1200" dirty="0"/>
        </a:p>
      </dsp:txBody>
      <dsp:txXfrm>
        <a:off x="1037256" y="1375409"/>
        <a:ext cx="985385" cy="1833880"/>
      </dsp:txXfrm>
    </dsp:sp>
    <dsp:sp modelId="{CB602A02-AD1D-4BF7-8CA6-DE498358DC77}">
      <dsp:nvSpPr>
        <dsp:cNvPr id="0" name=""/>
        <dsp:cNvSpPr/>
      </dsp:nvSpPr>
      <dsp:spPr>
        <a:xfrm>
          <a:off x="2071910" y="1375409"/>
          <a:ext cx="985385" cy="1833880"/>
        </a:xfrm>
        <a:prstGeom prst="roundRect">
          <a:avLst/>
        </a:prstGeom>
        <a:solidFill>
          <a:schemeClr val="accent5">
            <a:hueOff val="-1975057"/>
            <a:satOff val="-5187"/>
            <a:lumOff val="6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err="1" smtClean="0"/>
            <a:t>.Net</a:t>
          </a:r>
          <a:endParaRPr lang="en-US" sz="1200" kern="1200" dirty="0"/>
        </a:p>
      </dsp:txBody>
      <dsp:txXfrm>
        <a:off x="2071910" y="1375409"/>
        <a:ext cx="985385" cy="1833880"/>
      </dsp:txXfrm>
    </dsp:sp>
    <dsp:sp modelId="{5C47EA68-D969-42D5-81C4-00FE8C611548}">
      <dsp:nvSpPr>
        <dsp:cNvPr id="0" name=""/>
        <dsp:cNvSpPr/>
      </dsp:nvSpPr>
      <dsp:spPr>
        <a:xfrm>
          <a:off x="3106565" y="1375409"/>
          <a:ext cx="985385" cy="1833880"/>
        </a:xfrm>
        <a:prstGeom prst="roundRect">
          <a:avLst/>
        </a:prstGeom>
        <a:solidFill>
          <a:schemeClr val="accent5">
            <a:hueOff val="-2962586"/>
            <a:satOff val="-7781"/>
            <a:lumOff val="9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t>Node.js</a:t>
          </a:r>
          <a:endParaRPr lang="en-US" sz="1200" kern="1200" dirty="0"/>
        </a:p>
      </dsp:txBody>
      <dsp:txXfrm>
        <a:off x="3106565" y="1375409"/>
        <a:ext cx="985385" cy="1833880"/>
      </dsp:txXfrm>
    </dsp:sp>
    <dsp:sp modelId="{D0F69E5D-C260-4BFF-A2AC-503790B80153}">
      <dsp:nvSpPr>
        <dsp:cNvPr id="0" name=""/>
        <dsp:cNvSpPr/>
      </dsp:nvSpPr>
      <dsp:spPr>
        <a:xfrm>
          <a:off x="4141219" y="1375409"/>
          <a:ext cx="985385" cy="1833880"/>
        </a:xfrm>
        <a:prstGeom prst="roundRect">
          <a:avLst/>
        </a:prstGeom>
        <a:solidFill>
          <a:schemeClr val="accent5">
            <a:hueOff val="-3950115"/>
            <a:satOff val="-10375"/>
            <a:lumOff val="127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t>PHP</a:t>
          </a:r>
          <a:endParaRPr lang="en-US" sz="1200" kern="1200" dirty="0"/>
        </a:p>
      </dsp:txBody>
      <dsp:txXfrm>
        <a:off x="4141219" y="1375409"/>
        <a:ext cx="985385" cy="1833880"/>
      </dsp:txXfrm>
    </dsp:sp>
    <dsp:sp modelId="{13C178FC-5BAB-42B7-A594-05D69B612E11}">
      <dsp:nvSpPr>
        <dsp:cNvPr id="0" name=""/>
        <dsp:cNvSpPr/>
      </dsp:nvSpPr>
      <dsp:spPr>
        <a:xfrm>
          <a:off x="5175873" y="1375409"/>
          <a:ext cx="985385" cy="1833880"/>
        </a:xfrm>
        <a:prstGeom prst="roundRect">
          <a:avLst/>
        </a:prstGeom>
        <a:solidFill>
          <a:schemeClr val="accent5">
            <a:hueOff val="-4937643"/>
            <a:satOff val="-12969"/>
            <a:lumOff val="15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t>Python</a:t>
          </a:r>
          <a:endParaRPr lang="en-US" sz="1200" kern="1200" dirty="0"/>
        </a:p>
      </dsp:txBody>
      <dsp:txXfrm>
        <a:off x="5175873" y="1375409"/>
        <a:ext cx="985385" cy="1833880"/>
      </dsp:txXfrm>
    </dsp:sp>
    <dsp:sp modelId="{C4D98D07-32F5-4940-BE3D-7E669319FC00}">
      <dsp:nvSpPr>
        <dsp:cNvPr id="0" name=""/>
        <dsp:cNvSpPr/>
      </dsp:nvSpPr>
      <dsp:spPr>
        <a:xfrm>
          <a:off x="6210528" y="1375409"/>
          <a:ext cx="985385" cy="1833880"/>
        </a:xfrm>
        <a:prstGeom prst="roundRect">
          <a:avLst/>
        </a:prstGeom>
        <a:solidFill>
          <a:schemeClr val="accent5">
            <a:hueOff val="-5925172"/>
            <a:satOff val="-15562"/>
            <a:lumOff val="19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t>Ruby</a:t>
          </a:r>
          <a:endParaRPr lang="en-US" sz="1200" kern="1200" dirty="0"/>
        </a:p>
      </dsp:txBody>
      <dsp:txXfrm>
        <a:off x="6210528" y="1375409"/>
        <a:ext cx="985385" cy="1833880"/>
      </dsp:txXfrm>
    </dsp:sp>
    <dsp:sp modelId="{EEE516C8-B9BD-49B5-A140-33158A826D3F}">
      <dsp:nvSpPr>
        <dsp:cNvPr id="0" name=""/>
        <dsp:cNvSpPr/>
      </dsp:nvSpPr>
      <dsp:spPr>
        <a:xfrm>
          <a:off x="7245182" y="1375409"/>
          <a:ext cx="985385" cy="1833880"/>
        </a:xfrm>
        <a:prstGeom prst="roundRect">
          <a:avLst/>
        </a:prstGeom>
        <a:solidFill>
          <a:schemeClr val="accent5">
            <a:hueOff val="-6912701"/>
            <a:satOff val="-18156"/>
            <a:lumOff val="22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t>Go</a:t>
          </a:r>
          <a:endParaRPr lang="en-US" sz="1200" kern="1200" dirty="0"/>
        </a:p>
      </dsp:txBody>
      <dsp:txXfrm>
        <a:off x="7245182" y="1375409"/>
        <a:ext cx="985385" cy="1833880"/>
      </dsp:txXfrm>
    </dsp:sp>
    <dsp:sp modelId="{8816B1F6-8CBC-48CB-BFFD-77B3971BE86A}">
      <dsp:nvSpPr>
        <dsp:cNvPr id="0" name=""/>
        <dsp:cNvSpPr/>
      </dsp:nvSpPr>
      <dsp:spPr>
        <a:xfrm>
          <a:off x="8279836" y="1375409"/>
          <a:ext cx="985385" cy="1833880"/>
        </a:xfrm>
        <a:prstGeom prst="roundRect">
          <a:avLst/>
        </a:prstGeom>
        <a:solidFill>
          <a:schemeClr val="accent5">
            <a:hueOff val="-7900229"/>
            <a:satOff val="-20750"/>
            <a:lumOff val="2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t>C++</a:t>
          </a:r>
          <a:endParaRPr lang="en-US" sz="1200" b="1" kern="1200" dirty="0"/>
        </a:p>
      </dsp:txBody>
      <dsp:txXfrm>
        <a:off x="8279836" y="1375409"/>
        <a:ext cx="985385" cy="183388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2015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xmlns=""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200">
                <a:latin typeface="Arial" pitchFamily="34" charset="0"/>
                <a:cs typeface="Arial" pitchFamily="34" charset="0"/>
              </a:defRPr>
            </a:lvl1pPr>
          </a:lstStyle>
          <a:p>
            <a:fld id="{2FB4FF29-EE9A-4D47-9F1A-289A80693C0F}" type="datetimeFigureOut">
              <a:rPr lang="en-US" smtClean="0"/>
              <a:pPr/>
              <a:t>10/3/2016</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p14="http://schemas.microsoft.com/office/powerpoint/2010/main" xmlns=""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725488" y="741363"/>
            <a:ext cx="5346700" cy="3702050"/>
          </a:xfrm>
          <a:ln/>
        </p:spPr>
      </p:sp>
      <p:sp>
        <p:nvSpPr>
          <p:cNvPr id="75779" name="Notes Placeholder 2"/>
          <p:cNvSpPr>
            <a:spLocks noGrp="1"/>
          </p:cNvSpPr>
          <p:nvPr>
            <p:ph type="body" idx="1"/>
          </p:nvPr>
        </p:nvSpPr>
        <p:spPr>
          <a:noFill/>
        </p:spPr>
        <p:txBody>
          <a:bodyPr/>
          <a:lstStyle/>
          <a:p>
            <a:endParaRPr lang="en-US" dirty="0" smtClean="0">
              <a:ea typeface="ＭＳ Ｐゴシック" pitchFamily="34" charset="-128"/>
            </a:endParaRPr>
          </a:p>
        </p:txBody>
      </p:sp>
      <p:sp>
        <p:nvSpPr>
          <p:cNvPr id="75780" name="Slide Number Placeholder 3"/>
          <p:cNvSpPr>
            <a:spLocks noGrp="1"/>
          </p:cNvSpPr>
          <p:nvPr>
            <p:ph type="sldNum" sz="quarter" idx="5"/>
          </p:nvPr>
        </p:nvSpPr>
        <p:spPr>
          <a:noFill/>
          <a:ln>
            <a:miter lim="800000"/>
            <a:headEnd/>
            <a:tailEnd/>
          </a:ln>
        </p:spPr>
        <p:txBody>
          <a:bodyPr/>
          <a:lstStyle/>
          <a:p>
            <a:fld id="{539D90E4-507A-44AE-86AA-BF770C0427DE}" type="slidenum">
              <a:rPr lang="en-US" smtClean="0">
                <a:solidFill>
                  <a:prstClr val="black"/>
                </a:solidFill>
                <a:latin typeface="Arial" charset="0"/>
              </a:rPr>
              <a:pPr/>
              <a:t>3</a:t>
            </a:fld>
            <a:endParaRPr lang="en-US" dirty="0" smtClean="0">
              <a:solidFill>
                <a:prstClr val="black"/>
              </a:solidFill>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C64B6CF9-CECE-4BE6-BD0B-2448FB384785}" type="slidenum">
              <a:rPr lang="en-US" smtClean="0">
                <a:solidFill>
                  <a:prstClr val="black"/>
                </a:solidFill>
                <a:ea typeface="MS PGothic" pitchFamily="34" charset="-128"/>
              </a:rPr>
              <a:pPr/>
              <a:t>4</a:t>
            </a:fld>
            <a:endParaRPr lang="en-US" smtClean="0">
              <a:solidFill>
                <a:prstClr val="black"/>
              </a:solidFill>
              <a:ea typeface="MS PGothic" pitchFamily="34" charset="-128"/>
            </a:endParaRPr>
          </a:p>
        </p:txBody>
      </p:sp>
      <p:sp>
        <p:nvSpPr>
          <p:cNvPr id="102403" name="Rectangle 2"/>
          <p:cNvSpPr>
            <a:spLocks noGrp="1" noRot="1" noChangeAspect="1" noChangeArrowheads="1" noTextEdit="1"/>
          </p:cNvSpPr>
          <p:nvPr>
            <p:ph type="sldImg"/>
          </p:nvPr>
        </p:nvSpPr>
        <p:spPr>
          <a:xfrm>
            <a:off x="725488" y="741363"/>
            <a:ext cx="5346700" cy="3702050"/>
          </a:xfrm>
          <a:ln/>
        </p:spPr>
      </p:sp>
      <p:sp>
        <p:nvSpPr>
          <p:cNvPr id="102404" name="Rectangle 3"/>
          <p:cNvSpPr>
            <a:spLocks noGrp="1" noChangeArrowheads="1"/>
          </p:cNvSpPr>
          <p:nvPr>
            <p:ph type="body" idx="1"/>
          </p:nvPr>
        </p:nvSpPr>
        <p:spPr>
          <a:noFill/>
        </p:spPr>
        <p:txBody>
          <a:bodyPr/>
          <a:lstStyle/>
          <a:p>
            <a:pPr eaLnBrk="1" hangingPunct="1">
              <a:spcBef>
                <a:spcPct val="0"/>
              </a:spcBef>
            </a:pPr>
            <a:r>
              <a:rPr lang="en-US" smtClean="0">
                <a:latin typeface="Arial" pitchFamily="34" charset="0"/>
              </a:rPr>
              <a:t>Best to print on an A3 sheet and display in class. The idea is to co-create, to connect to learn, to do-learn-do (knowing is not enough, the real purpose is to apply what we learn on the job). It would also be great to have the class share their learning with their teams. You are the facilitator, you will help all share knowledge and learn new concepts or skills, there will be no lectures, everyone is a teacher.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547688" y="617538"/>
            <a:ext cx="5702300" cy="3948112"/>
          </a:xfrm>
          <a:ln/>
        </p:spPr>
      </p:sp>
      <p:sp>
        <p:nvSpPr>
          <p:cNvPr id="103427" name="Notes Placeholder 2"/>
          <p:cNvSpPr>
            <a:spLocks noGrp="1"/>
          </p:cNvSpPr>
          <p:nvPr>
            <p:ph type="body" idx="1"/>
          </p:nvPr>
        </p:nvSpPr>
        <p:spPr>
          <a:xfrm>
            <a:off x="907086" y="4738216"/>
            <a:ext cx="4983508" cy="4442392"/>
          </a:xfrm>
          <a:noFill/>
        </p:spPr>
        <p:txBody>
          <a:bodyPr/>
          <a:lstStyle/>
          <a:p>
            <a:pPr eaLnBrk="1" hangingPunct="1"/>
            <a:r>
              <a:rPr lang="en-US" dirty="0" smtClean="0">
                <a:latin typeface="Arial" pitchFamily="34" charset="0"/>
              </a:rPr>
              <a:t>Show this slide and hide the one for onsite classrooms, if this is a virtual session.</a:t>
            </a:r>
          </a:p>
          <a:p>
            <a:pPr eaLnBrk="1" hangingPunct="1"/>
            <a:endParaRPr lang="en-US" dirty="0" smtClean="0">
              <a:latin typeface="Arial" pitchFamily="34" charset="0"/>
            </a:endParaRPr>
          </a:p>
          <a:p>
            <a:pPr defTabSz="931714" fontAlgn="auto">
              <a:lnSpc>
                <a:spcPct val="100000"/>
              </a:lnSpc>
              <a:spcBef>
                <a:spcPts val="0"/>
              </a:spcBef>
              <a:spcAft>
                <a:spcPts val="0"/>
              </a:spcAft>
              <a:defRPr/>
            </a:pPr>
            <a:r>
              <a:rPr lang="en-US" dirty="0" smtClean="0"/>
              <a:t>ONLY for Virtual classrooms</a:t>
            </a:r>
          </a:p>
          <a:p>
            <a:pPr eaLnBrk="1" hangingPunct="1"/>
            <a:endParaRPr lang="en-US" dirty="0" smtClean="0">
              <a:latin typeface="Arial" pitchFamily="34" charset="0"/>
            </a:endParaRPr>
          </a:p>
        </p:txBody>
      </p:sp>
      <p:sp>
        <p:nvSpPr>
          <p:cNvPr id="103428" name="Slide Number Placeholder 4"/>
          <p:cNvSpPr>
            <a:spLocks noGrp="1"/>
          </p:cNvSpPr>
          <p:nvPr>
            <p:ph type="sldNum" sz="quarter" idx="5"/>
          </p:nvPr>
        </p:nvSpPr>
        <p:spPr>
          <a:noFill/>
          <a:ln>
            <a:miter lim="800000"/>
            <a:headEnd/>
            <a:tailEnd/>
          </a:ln>
        </p:spPr>
        <p:txBody>
          <a:bodyPr/>
          <a:lstStyle/>
          <a:p>
            <a:fld id="{CA796B2F-CEAD-4656-B0C4-32D98025A847}" type="slidenum">
              <a:rPr lang="en-US" smtClean="0">
                <a:solidFill>
                  <a:prstClr val="black"/>
                </a:solidFill>
                <a:ea typeface="MS PGothic" pitchFamily="34" charset="-128"/>
              </a:rPr>
              <a:pPr/>
              <a:t>5</a:t>
            </a:fld>
            <a:endParaRPr lang="en-US" smtClean="0">
              <a:solidFill>
                <a:prstClr val="black"/>
              </a:solidFill>
              <a:ea typeface="MS PGothic"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725488" y="741363"/>
            <a:ext cx="5346700" cy="3702050"/>
          </a:xfrm>
          <a:ln/>
        </p:spPr>
      </p:sp>
      <p:sp>
        <p:nvSpPr>
          <p:cNvPr id="67587" name="Notes Placeholder 2"/>
          <p:cNvSpPr>
            <a:spLocks noGrp="1"/>
          </p:cNvSpPr>
          <p:nvPr>
            <p:ph type="body" idx="1"/>
          </p:nvPr>
        </p:nvSpPr>
        <p:spPr>
          <a:noFill/>
          <a:ln/>
        </p:spPr>
        <p:txBody>
          <a:bodyPr/>
          <a:lstStyle/>
          <a:p>
            <a:r>
              <a:rPr lang="en-US" smtClean="0"/>
              <a:t>Add pics and Capgemini roles for the Facilitator and moderator. Establish their credibility, what qualifies them to facilitate this session.</a:t>
            </a:r>
          </a:p>
        </p:txBody>
      </p:sp>
      <p:sp>
        <p:nvSpPr>
          <p:cNvPr id="4" name="Slide Number Placeholder 3"/>
          <p:cNvSpPr>
            <a:spLocks noGrp="1"/>
          </p:cNvSpPr>
          <p:nvPr>
            <p:ph type="sldNum" sz="quarter" idx="5"/>
          </p:nvPr>
        </p:nvSpPr>
        <p:spPr/>
        <p:txBody>
          <a:bodyPr/>
          <a:lstStyle/>
          <a:p>
            <a:pPr>
              <a:defRPr/>
            </a:pPr>
            <a:fld id="{01EA447F-C56C-48FC-9C43-7720150F9928}" type="slidenum">
              <a:rPr lang="en-US">
                <a:solidFill>
                  <a:prstClr val="white"/>
                </a:solidFill>
              </a:rPr>
              <a:pPr>
                <a:defRPr/>
              </a:pPr>
              <a:t>7</a:t>
            </a:fld>
            <a:endParaRPr lang="en-US" dirty="0">
              <a:solidFill>
                <a:prstClr val="white"/>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hu-HU" dirty="0" smtClean="0">
              <a:latin typeface="Arial" pitchFamily="34" charset="0"/>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8.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image" Target="../media/image7.emf"/><Relationship Id="rId5" Type="http://schemas.openxmlformats.org/officeDocument/2006/relationships/tags" Target="../tags/tag13.xml"/><Relationship Id="rId10" Type="http://schemas.openxmlformats.org/officeDocument/2006/relationships/oleObject" Target="../embeddings/oleObject2.bin"/><Relationship Id="rId4" Type="http://schemas.openxmlformats.org/officeDocument/2006/relationships/tags" Target="../tags/tag12.xml"/><Relationship Id="rId9"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48.xml"/><Relationship Id="rId7" Type="http://schemas.openxmlformats.org/officeDocument/2006/relationships/oleObject" Target="../embeddings/oleObject11.bin"/><Relationship Id="rId2" Type="http://schemas.openxmlformats.org/officeDocument/2006/relationships/tags" Target="../tags/tag47.xml"/><Relationship Id="rId1" Type="http://schemas.openxmlformats.org/officeDocument/2006/relationships/vmlDrawing" Target="../drawings/vmlDrawing11.vml"/><Relationship Id="rId6" Type="http://schemas.openxmlformats.org/officeDocument/2006/relationships/slideMaster" Target="../slideMasters/slideMaster2.xml"/><Relationship Id="rId5" Type="http://schemas.openxmlformats.org/officeDocument/2006/relationships/tags" Target="../tags/tag50.xml"/><Relationship Id="rId4" Type="http://schemas.openxmlformats.org/officeDocument/2006/relationships/tags" Target="../tags/tag49.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vmlDrawing" Target="../drawings/vmlDrawing77.vml"/><Relationship Id="rId6" Type="http://schemas.openxmlformats.org/officeDocument/2006/relationships/oleObject" Target="../embeddings/oleObject78.bin"/><Relationship Id="rId5" Type="http://schemas.openxmlformats.org/officeDocument/2006/relationships/slideMaster" Target="../slideMasters/slideMaster13.xml"/><Relationship Id="rId4" Type="http://schemas.openxmlformats.org/officeDocument/2006/relationships/tags" Target="../tags/tag335.xml"/></Relationships>
</file>

<file path=ppt/slideLayouts/_rels/slideLayout101.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tags" Target="../tags/tag337.xml"/><Relationship Id="rId7" Type="http://schemas.openxmlformats.org/officeDocument/2006/relationships/slideMaster" Target="../slideMasters/slideMaster13.xml"/><Relationship Id="rId2" Type="http://schemas.openxmlformats.org/officeDocument/2006/relationships/tags" Target="../tags/tag336.xml"/><Relationship Id="rId1" Type="http://schemas.openxmlformats.org/officeDocument/2006/relationships/vmlDrawing" Target="../drawings/vmlDrawing78.vml"/><Relationship Id="rId6" Type="http://schemas.openxmlformats.org/officeDocument/2006/relationships/tags" Target="../tags/tag340.xml"/><Relationship Id="rId5" Type="http://schemas.openxmlformats.org/officeDocument/2006/relationships/tags" Target="../tags/tag339.xml"/><Relationship Id="rId4" Type="http://schemas.openxmlformats.org/officeDocument/2006/relationships/tags" Target="../tags/tag33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13.xml"/><Relationship Id="rId1" Type="http://schemas.openxmlformats.org/officeDocument/2006/relationships/vmlDrawing" Target="../drawings/vmlDrawing79.vml"/></Relationships>
</file>

<file path=ppt/slideLayouts/_rels/slideLayout104.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50.xml"/><Relationship Id="rId7" Type="http://schemas.openxmlformats.org/officeDocument/2006/relationships/tags" Target="../tags/tag354.xml"/><Relationship Id="rId12" Type="http://schemas.openxmlformats.org/officeDocument/2006/relationships/image" Target="../media/image8.png"/><Relationship Id="rId2" Type="http://schemas.openxmlformats.org/officeDocument/2006/relationships/tags" Target="../tags/tag349.xml"/><Relationship Id="rId1" Type="http://schemas.openxmlformats.org/officeDocument/2006/relationships/vmlDrawing" Target="../drawings/vmlDrawing81.vml"/><Relationship Id="rId6" Type="http://schemas.openxmlformats.org/officeDocument/2006/relationships/tags" Target="../tags/tag353.xml"/><Relationship Id="rId11" Type="http://schemas.openxmlformats.org/officeDocument/2006/relationships/image" Target="../media/image7.emf"/><Relationship Id="rId5" Type="http://schemas.openxmlformats.org/officeDocument/2006/relationships/tags" Target="../tags/tag352.xml"/><Relationship Id="rId10" Type="http://schemas.openxmlformats.org/officeDocument/2006/relationships/oleObject" Target="../embeddings/oleObject82.bin"/><Relationship Id="rId4" Type="http://schemas.openxmlformats.org/officeDocument/2006/relationships/tags" Target="../tags/tag351.xml"/><Relationship Id="rId9" Type="http://schemas.openxmlformats.org/officeDocument/2006/relationships/image" Target="../media/image6.jpeg"/></Relationships>
</file>

<file path=ppt/slideLayouts/_rels/slideLayout105.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56.xml"/><Relationship Id="rId7" Type="http://schemas.openxmlformats.org/officeDocument/2006/relationships/tags" Target="../tags/tag360.xml"/><Relationship Id="rId12" Type="http://schemas.openxmlformats.org/officeDocument/2006/relationships/image" Target="../media/image7.emf"/><Relationship Id="rId2" Type="http://schemas.openxmlformats.org/officeDocument/2006/relationships/tags" Target="../tags/tag355.xml"/><Relationship Id="rId1" Type="http://schemas.openxmlformats.org/officeDocument/2006/relationships/vmlDrawing" Target="../drawings/vmlDrawing82.vml"/><Relationship Id="rId6" Type="http://schemas.openxmlformats.org/officeDocument/2006/relationships/tags" Target="../tags/tag359.xml"/><Relationship Id="rId11" Type="http://schemas.openxmlformats.org/officeDocument/2006/relationships/image" Target="../media/image8.png"/><Relationship Id="rId5" Type="http://schemas.openxmlformats.org/officeDocument/2006/relationships/tags" Target="../tags/tag358.xml"/><Relationship Id="rId10" Type="http://schemas.openxmlformats.org/officeDocument/2006/relationships/oleObject" Target="../embeddings/oleObject83.bin"/><Relationship Id="rId4" Type="http://schemas.openxmlformats.org/officeDocument/2006/relationships/tags" Target="../tags/tag357.xml"/><Relationship Id="rId9" Type="http://schemas.openxmlformats.org/officeDocument/2006/relationships/image" Target="../media/image9.jpeg"/></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62.xml"/><Relationship Id="rId7" Type="http://schemas.openxmlformats.org/officeDocument/2006/relationships/oleObject" Target="../embeddings/oleObject84.bin"/><Relationship Id="rId2" Type="http://schemas.openxmlformats.org/officeDocument/2006/relationships/tags" Target="../tags/tag361.xml"/><Relationship Id="rId1" Type="http://schemas.openxmlformats.org/officeDocument/2006/relationships/vmlDrawing" Target="../drawings/vmlDrawing83.vml"/><Relationship Id="rId6" Type="http://schemas.openxmlformats.org/officeDocument/2006/relationships/image" Target="../media/image10.jpeg"/><Relationship Id="rId5" Type="http://schemas.openxmlformats.org/officeDocument/2006/relationships/slideMaster" Target="../slideMasters/slideMaster14.xml"/><Relationship Id="rId4" Type="http://schemas.openxmlformats.org/officeDocument/2006/relationships/tags" Target="../tags/tag363.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64.xml"/><Relationship Id="rId1" Type="http://schemas.openxmlformats.org/officeDocument/2006/relationships/vmlDrawing" Target="../drawings/vmlDrawing84.vml"/><Relationship Id="rId4" Type="http://schemas.openxmlformats.org/officeDocument/2006/relationships/oleObject" Target="../embeddings/oleObject85.bin"/></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366.xml"/><Relationship Id="rId2" Type="http://schemas.openxmlformats.org/officeDocument/2006/relationships/tags" Target="../tags/tag365.xml"/><Relationship Id="rId1" Type="http://schemas.openxmlformats.org/officeDocument/2006/relationships/vmlDrawing" Target="../drawings/vmlDrawing85.vml"/><Relationship Id="rId6" Type="http://schemas.openxmlformats.org/officeDocument/2006/relationships/oleObject" Target="../embeddings/oleObject86.bin"/><Relationship Id="rId5" Type="http://schemas.openxmlformats.org/officeDocument/2006/relationships/slideMaster" Target="../slideMasters/slideMaster14.xml"/><Relationship Id="rId4" Type="http://schemas.openxmlformats.org/officeDocument/2006/relationships/tags" Target="../tags/tag367.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369.xml"/><Relationship Id="rId2" Type="http://schemas.openxmlformats.org/officeDocument/2006/relationships/tags" Target="../tags/tag368.xml"/><Relationship Id="rId1" Type="http://schemas.openxmlformats.org/officeDocument/2006/relationships/vmlDrawing" Target="../drawings/vmlDrawing86.vml"/><Relationship Id="rId6" Type="http://schemas.openxmlformats.org/officeDocument/2006/relationships/oleObject" Target="../embeddings/oleObject87.bin"/><Relationship Id="rId5" Type="http://schemas.openxmlformats.org/officeDocument/2006/relationships/slideMaster" Target="../slideMasters/slideMaster14.xml"/><Relationship Id="rId4" Type="http://schemas.openxmlformats.org/officeDocument/2006/relationships/tags" Target="../tags/tag370.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vmlDrawing" Target="../drawings/vmlDrawing12.vml"/><Relationship Id="rId5" Type="http://schemas.openxmlformats.org/officeDocument/2006/relationships/image" Target="../media/image17.png"/><Relationship Id="rId4" Type="http://schemas.openxmlformats.org/officeDocument/2006/relationships/oleObject" Target="../embeddings/oleObject12.bin"/></Relationships>
</file>

<file path=ppt/slideLayouts/_rels/slideLayout110.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tags" Target="../tags/tag372.xml"/><Relationship Id="rId7" Type="http://schemas.openxmlformats.org/officeDocument/2006/relationships/slideMaster" Target="../slideMasters/slideMaster14.xml"/><Relationship Id="rId2" Type="http://schemas.openxmlformats.org/officeDocument/2006/relationships/tags" Target="../tags/tag371.xml"/><Relationship Id="rId1" Type="http://schemas.openxmlformats.org/officeDocument/2006/relationships/vmlDrawing" Target="../drawings/vmlDrawing87.vml"/><Relationship Id="rId6" Type="http://schemas.openxmlformats.org/officeDocument/2006/relationships/tags" Target="../tags/tag375.xml"/><Relationship Id="rId5" Type="http://schemas.openxmlformats.org/officeDocument/2006/relationships/tags" Target="../tags/tag374.xml"/><Relationship Id="rId4" Type="http://schemas.openxmlformats.org/officeDocument/2006/relationships/tags" Target="../tags/tag37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Master" Target="../slideMasters/slideMaster14.xml"/><Relationship Id="rId1" Type="http://schemas.openxmlformats.org/officeDocument/2006/relationships/vmlDrawing" Target="../drawings/vmlDrawing88.vml"/></Relationships>
</file>

<file path=ppt/slideLayouts/_rels/slideLayout113.xml.rels><?xml version="1.0" encoding="UTF-8" standalone="yes"?>
<Relationships xmlns="http://schemas.openxmlformats.org/package/2006/relationships"><Relationship Id="rId8" Type="http://schemas.openxmlformats.org/officeDocument/2006/relationships/slideMaster" Target="../slideMasters/slideMaster15.xml"/><Relationship Id="rId3" Type="http://schemas.openxmlformats.org/officeDocument/2006/relationships/tags" Target="../tags/tag385.xml"/><Relationship Id="rId7" Type="http://schemas.openxmlformats.org/officeDocument/2006/relationships/tags" Target="../tags/tag389.xml"/><Relationship Id="rId12" Type="http://schemas.openxmlformats.org/officeDocument/2006/relationships/image" Target="../media/image8.png"/><Relationship Id="rId2" Type="http://schemas.openxmlformats.org/officeDocument/2006/relationships/tags" Target="../tags/tag384.xml"/><Relationship Id="rId1" Type="http://schemas.openxmlformats.org/officeDocument/2006/relationships/vmlDrawing" Target="../drawings/vmlDrawing90.vml"/><Relationship Id="rId6" Type="http://schemas.openxmlformats.org/officeDocument/2006/relationships/tags" Target="../tags/tag388.xml"/><Relationship Id="rId11" Type="http://schemas.openxmlformats.org/officeDocument/2006/relationships/image" Target="../media/image7.emf"/><Relationship Id="rId5" Type="http://schemas.openxmlformats.org/officeDocument/2006/relationships/tags" Target="../tags/tag387.xml"/><Relationship Id="rId10" Type="http://schemas.openxmlformats.org/officeDocument/2006/relationships/oleObject" Target="../embeddings/oleObject91.bin"/><Relationship Id="rId4" Type="http://schemas.openxmlformats.org/officeDocument/2006/relationships/tags" Target="../tags/tag386.xml"/><Relationship Id="rId9" Type="http://schemas.openxmlformats.org/officeDocument/2006/relationships/image" Target="../media/image6.jpeg"/></Relationships>
</file>

<file path=ppt/slideLayouts/_rels/slideLayout114.xml.rels><?xml version="1.0" encoding="UTF-8" standalone="yes"?>
<Relationships xmlns="http://schemas.openxmlformats.org/package/2006/relationships"><Relationship Id="rId8" Type="http://schemas.openxmlformats.org/officeDocument/2006/relationships/slideMaster" Target="../slideMasters/slideMaster15.xml"/><Relationship Id="rId3" Type="http://schemas.openxmlformats.org/officeDocument/2006/relationships/tags" Target="../tags/tag391.xml"/><Relationship Id="rId7" Type="http://schemas.openxmlformats.org/officeDocument/2006/relationships/tags" Target="../tags/tag395.xml"/><Relationship Id="rId12" Type="http://schemas.openxmlformats.org/officeDocument/2006/relationships/image" Target="../media/image7.emf"/><Relationship Id="rId2" Type="http://schemas.openxmlformats.org/officeDocument/2006/relationships/tags" Target="../tags/tag390.xml"/><Relationship Id="rId1" Type="http://schemas.openxmlformats.org/officeDocument/2006/relationships/vmlDrawing" Target="../drawings/vmlDrawing91.vml"/><Relationship Id="rId6" Type="http://schemas.openxmlformats.org/officeDocument/2006/relationships/tags" Target="../tags/tag394.xml"/><Relationship Id="rId11" Type="http://schemas.openxmlformats.org/officeDocument/2006/relationships/image" Target="../media/image8.png"/><Relationship Id="rId5" Type="http://schemas.openxmlformats.org/officeDocument/2006/relationships/tags" Target="../tags/tag393.xml"/><Relationship Id="rId10" Type="http://schemas.openxmlformats.org/officeDocument/2006/relationships/oleObject" Target="../embeddings/oleObject92.bin"/><Relationship Id="rId4" Type="http://schemas.openxmlformats.org/officeDocument/2006/relationships/tags" Target="../tags/tag392.xml"/><Relationship Id="rId9" Type="http://schemas.openxmlformats.org/officeDocument/2006/relationships/image" Target="../media/image9.jpeg"/></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397.xml"/><Relationship Id="rId7" Type="http://schemas.openxmlformats.org/officeDocument/2006/relationships/oleObject" Target="../embeddings/oleObject93.bin"/><Relationship Id="rId2" Type="http://schemas.openxmlformats.org/officeDocument/2006/relationships/tags" Target="../tags/tag396.xml"/><Relationship Id="rId1" Type="http://schemas.openxmlformats.org/officeDocument/2006/relationships/vmlDrawing" Target="../drawings/vmlDrawing92.vml"/><Relationship Id="rId6" Type="http://schemas.openxmlformats.org/officeDocument/2006/relationships/image" Target="../media/image10.jpeg"/><Relationship Id="rId5" Type="http://schemas.openxmlformats.org/officeDocument/2006/relationships/slideMaster" Target="../slideMasters/slideMaster15.xml"/><Relationship Id="rId4" Type="http://schemas.openxmlformats.org/officeDocument/2006/relationships/tags" Target="../tags/tag398.xml"/></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99.xml"/><Relationship Id="rId1" Type="http://schemas.openxmlformats.org/officeDocument/2006/relationships/vmlDrawing" Target="../drawings/vmlDrawing93.vml"/><Relationship Id="rId4" Type="http://schemas.openxmlformats.org/officeDocument/2006/relationships/oleObject" Target="../embeddings/oleObject94.bin"/></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vmlDrawing" Target="../drawings/vmlDrawing94.vml"/><Relationship Id="rId6" Type="http://schemas.openxmlformats.org/officeDocument/2006/relationships/oleObject" Target="../embeddings/oleObject95.bin"/><Relationship Id="rId5" Type="http://schemas.openxmlformats.org/officeDocument/2006/relationships/slideMaster" Target="../slideMasters/slideMaster15.xml"/><Relationship Id="rId4" Type="http://schemas.openxmlformats.org/officeDocument/2006/relationships/tags" Target="../tags/tag402.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vmlDrawing" Target="../drawings/vmlDrawing95.vml"/><Relationship Id="rId6" Type="http://schemas.openxmlformats.org/officeDocument/2006/relationships/oleObject" Target="../embeddings/oleObject96.bin"/><Relationship Id="rId5" Type="http://schemas.openxmlformats.org/officeDocument/2006/relationships/slideMaster" Target="../slideMasters/slideMaster15.xml"/><Relationship Id="rId4" Type="http://schemas.openxmlformats.org/officeDocument/2006/relationships/tags" Target="../tags/tag405.xml"/></Relationships>
</file>

<file path=ppt/slideLayouts/_rels/slideLayout119.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tags" Target="../tags/tag407.xml"/><Relationship Id="rId7" Type="http://schemas.openxmlformats.org/officeDocument/2006/relationships/slideMaster" Target="../slideMasters/slideMaster15.xml"/><Relationship Id="rId2" Type="http://schemas.openxmlformats.org/officeDocument/2006/relationships/tags" Target="../tags/tag406.xml"/><Relationship Id="rId1" Type="http://schemas.openxmlformats.org/officeDocument/2006/relationships/vmlDrawing" Target="../drawings/vmlDrawing96.vml"/><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tags" Target="../tags/tag408.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vmlDrawing" Target="../drawings/vmlDrawing13.v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Master" Target="../slideMasters/slideMaster15.xml"/><Relationship Id="rId1" Type="http://schemas.openxmlformats.org/officeDocument/2006/relationships/vmlDrawing" Target="../drawings/vmlDrawing97.vml"/></Relationships>
</file>

<file path=ppt/slideLayouts/_rels/slideLayout122.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420.xml"/><Relationship Id="rId7" Type="http://schemas.openxmlformats.org/officeDocument/2006/relationships/tags" Target="../tags/tag424.xml"/><Relationship Id="rId12" Type="http://schemas.openxmlformats.org/officeDocument/2006/relationships/image" Target="../media/image8.png"/><Relationship Id="rId2" Type="http://schemas.openxmlformats.org/officeDocument/2006/relationships/tags" Target="../tags/tag419.xml"/><Relationship Id="rId1" Type="http://schemas.openxmlformats.org/officeDocument/2006/relationships/vmlDrawing" Target="../drawings/vmlDrawing99.vml"/><Relationship Id="rId6" Type="http://schemas.openxmlformats.org/officeDocument/2006/relationships/tags" Target="../tags/tag423.xml"/><Relationship Id="rId11" Type="http://schemas.openxmlformats.org/officeDocument/2006/relationships/image" Target="../media/image7.emf"/><Relationship Id="rId5" Type="http://schemas.openxmlformats.org/officeDocument/2006/relationships/tags" Target="../tags/tag422.xml"/><Relationship Id="rId10" Type="http://schemas.openxmlformats.org/officeDocument/2006/relationships/oleObject" Target="../embeddings/oleObject100.bin"/><Relationship Id="rId4" Type="http://schemas.openxmlformats.org/officeDocument/2006/relationships/tags" Target="../tags/tag421.xml"/><Relationship Id="rId9" Type="http://schemas.openxmlformats.org/officeDocument/2006/relationships/image" Target="../media/image6.jpeg"/></Relationships>
</file>

<file path=ppt/slideLayouts/_rels/slideLayout123.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426.xml"/><Relationship Id="rId7" Type="http://schemas.openxmlformats.org/officeDocument/2006/relationships/tags" Target="../tags/tag430.xml"/><Relationship Id="rId12" Type="http://schemas.openxmlformats.org/officeDocument/2006/relationships/image" Target="../media/image7.emf"/><Relationship Id="rId2" Type="http://schemas.openxmlformats.org/officeDocument/2006/relationships/tags" Target="../tags/tag425.xml"/><Relationship Id="rId1" Type="http://schemas.openxmlformats.org/officeDocument/2006/relationships/vmlDrawing" Target="../drawings/vmlDrawing100.vml"/><Relationship Id="rId6" Type="http://schemas.openxmlformats.org/officeDocument/2006/relationships/tags" Target="../tags/tag429.xml"/><Relationship Id="rId11" Type="http://schemas.openxmlformats.org/officeDocument/2006/relationships/image" Target="../media/image8.png"/><Relationship Id="rId5" Type="http://schemas.openxmlformats.org/officeDocument/2006/relationships/tags" Target="../tags/tag428.xml"/><Relationship Id="rId10" Type="http://schemas.openxmlformats.org/officeDocument/2006/relationships/oleObject" Target="../embeddings/oleObject101.bin"/><Relationship Id="rId4" Type="http://schemas.openxmlformats.org/officeDocument/2006/relationships/tags" Target="../tags/tag427.xml"/><Relationship Id="rId9" Type="http://schemas.openxmlformats.org/officeDocument/2006/relationships/image" Target="../media/image9.jpeg"/></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432.xml"/><Relationship Id="rId7" Type="http://schemas.openxmlformats.org/officeDocument/2006/relationships/oleObject" Target="../embeddings/oleObject102.bin"/><Relationship Id="rId2" Type="http://schemas.openxmlformats.org/officeDocument/2006/relationships/tags" Target="../tags/tag431.xml"/><Relationship Id="rId1" Type="http://schemas.openxmlformats.org/officeDocument/2006/relationships/vmlDrawing" Target="../drawings/vmlDrawing101.vml"/><Relationship Id="rId6" Type="http://schemas.openxmlformats.org/officeDocument/2006/relationships/image" Target="../media/image10.jpeg"/><Relationship Id="rId5" Type="http://schemas.openxmlformats.org/officeDocument/2006/relationships/slideMaster" Target="../slideMasters/slideMaster16.xml"/><Relationship Id="rId4" Type="http://schemas.openxmlformats.org/officeDocument/2006/relationships/tags" Target="../tags/tag433.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34.xml"/><Relationship Id="rId1" Type="http://schemas.openxmlformats.org/officeDocument/2006/relationships/vmlDrawing" Target="../drawings/vmlDrawing102.vml"/><Relationship Id="rId4" Type="http://schemas.openxmlformats.org/officeDocument/2006/relationships/oleObject" Target="../embeddings/oleObject103.bin"/></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436.xml"/><Relationship Id="rId2" Type="http://schemas.openxmlformats.org/officeDocument/2006/relationships/tags" Target="../tags/tag435.xml"/><Relationship Id="rId1" Type="http://schemas.openxmlformats.org/officeDocument/2006/relationships/vmlDrawing" Target="../drawings/vmlDrawing103.vml"/><Relationship Id="rId6" Type="http://schemas.openxmlformats.org/officeDocument/2006/relationships/oleObject" Target="../embeddings/oleObject104.bin"/><Relationship Id="rId5" Type="http://schemas.openxmlformats.org/officeDocument/2006/relationships/slideMaster" Target="../slideMasters/slideMaster16.xml"/><Relationship Id="rId4" Type="http://schemas.openxmlformats.org/officeDocument/2006/relationships/tags" Target="../tags/tag437.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vmlDrawing" Target="../drawings/vmlDrawing104.vml"/><Relationship Id="rId6" Type="http://schemas.openxmlformats.org/officeDocument/2006/relationships/oleObject" Target="../embeddings/oleObject105.bin"/><Relationship Id="rId5" Type="http://schemas.openxmlformats.org/officeDocument/2006/relationships/slideMaster" Target="../slideMasters/slideMaster16.xml"/><Relationship Id="rId4" Type="http://schemas.openxmlformats.org/officeDocument/2006/relationships/tags" Target="../tags/tag440.xml"/></Relationships>
</file>

<file path=ppt/slideLayouts/_rels/slideLayout128.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tags" Target="../tags/tag442.xml"/><Relationship Id="rId7" Type="http://schemas.openxmlformats.org/officeDocument/2006/relationships/slideMaster" Target="../slideMasters/slideMaster16.xml"/><Relationship Id="rId2" Type="http://schemas.openxmlformats.org/officeDocument/2006/relationships/tags" Target="../tags/tag441.xml"/><Relationship Id="rId1" Type="http://schemas.openxmlformats.org/officeDocument/2006/relationships/vmlDrawing" Target="../drawings/vmlDrawing105.vml"/><Relationship Id="rId6" Type="http://schemas.openxmlformats.org/officeDocument/2006/relationships/tags" Target="../tags/tag445.xml"/><Relationship Id="rId5" Type="http://schemas.openxmlformats.org/officeDocument/2006/relationships/tags" Target="../tags/tag444.xml"/><Relationship Id="rId4" Type="http://schemas.openxmlformats.org/officeDocument/2006/relationships/tags" Target="../tags/tag44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vmlDrawing" Target="../drawings/vmlDrawing15.vml"/><Relationship Id="rId6" Type="http://schemas.openxmlformats.org/officeDocument/2006/relationships/image" Target="../media/image18.png"/><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Master" Target="../slideMasters/slideMaster16.xml"/><Relationship Id="rId1" Type="http://schemas.openxmlformats.org/officeDocument/2006/relationships/vmlDrawing" Target="../drawings/vmlDrawing106.vml"/></Relationships>
</file>

<file path=ppt/slideLayouts/_rels/slideLayout131.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55.xml"/><Relationship Id="rId7" Type="http://schemas.openxmlformats.org/officeDocument/2006/relationships/tags" Target="../tags/tag459.xml"/><Relationship Id="rId12" Type="http://schemas.openxmlformats.org/officeDocument/2006/relationships/image" Target="../media/image8.png"/><Relationship Id="rId2" Type="http://schemas.openxmlformats.org/officeDocument/2006/relationships/tags" Target="../tags/tag454.xml"/><Relationship Id="rId1" Type="http://schemas.openxmlformats.org/officeDocument/2006/relationships/vmlDrawing" Target="../drawings/vmlDrawing108.vml"/><Relationship Id="rId6" Type="http://schemas.openxmlformats.org/officeDocument/2006/relationships/tags" Target="../tags/tag458.xml"/><Relationship Id="rId11" Type="http://schemas.openxmlformats.org/officeDocument/2006/relationships/image" Target="../media/image7.emf"/><Relationship Id="rId5" Type="http://schemas.openxmlformats.org/officeDocument/2006/relationships/tags" Target="../tags/tag457.xml"/><Relationship Id="rId10" Type="http://schemas.openxmlformats.org/officeDocument/2006/relationships/oleObject" Target="../embeddings/oleObject109.bin"/><Relationship Id="rId4" Type="http://schemas.openxmlformats.org/officeDocument/2006/relationships/tags" Target="../tags/tag456.xml"/><Relationship Id="rId9" Type="http://schemas.openxmlformats.org/officeDocument/2006/relationships/image" Target="../media/image6.jpeg"/></Relationships>
</file>

<file path=ppt/slideLayouts/_rels/slideLayout132.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61.xml"/><Relationship Id="rId7" Type="http://schemas.openxmlformats.org/officeDocument/2006/relationships/tags" Target="../tags/tag465.xml"/><Relationship Id="rId12" Type="http://schemas.openxmlformats.org/officeDocument/2006/relationships/image" Target="../media/image7.emf"/><Relationship Id="rId2" Type="http://schemas.openxmlformats.org/officeDocument/2006/relationships/tags" Target="../tags/tag460.xml"/><Relationship Id="rId1" Type="http://schemas.openxmlformats.org/officeDocument/2006/relationships/vmlDrawing" Target="../drawings/vmlDrawing109.vml"/><Relationship Id="rId6" Type="http://schemas.openxmlformats.org/officeDocument/2006/relationships/tags" Target="../tags/tag464.xml"/><Relationship Id="rId11" Type="http://schemas.openxmlformats.org/officeDocument/2006/relationships/image" Target="../media/image8.png"/><Relationship Id="rId5" Type="http://schemas.openxmlformats.org/officeDocument/2006/relationships/tags" Target="../tags/tag463.xml"/><Relationship Id="rId10" Type="http://schemas.openxmlformats.org/officeDocument/2006/relationships/oleObject" Target="../embeddings/oleObject110.bin"/><Relationship Id="rId4" Type="http://schemas.openxmlformats.org/officeDocument/2006/relationships/tags" Target="../tags/tag462.xml"/><Relationship Id="rId9" Type="http://schemas.openxmlformats.org/officeDocument/2006/relationships/image" Target="../media/image9.jpeg"/></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467.xml"/><Relationship Id="rId7" Type="http://schemas.openxmlformats.org/officeDocument/2006/relationships/oleObject" Target="../embeddings/oleObject111.bin"/><Relationship Id="rId2" Type="http://schemas.openxmlformats.org/officeDocument/2006/relationships/tags" Target="../tags/tag466.xml"/><Relationship Id="rId1" Type="http://schemas.openxmlformats.org/officeDocument/2006/relationships/vmlDrawing" Target="../drawings/vmlDrawing110.vml"/><Relationship Id="rId6" Type="http://schemas.openxmlformats.org/officeDocument/2006/relationships/image" Target="../media/image10.jpeg"/><Relationship Id="rId5" Type="http://schemas.openxmlformats.org/officeDocument/2006/relationships/slideMaster" Target="../slideMasters/slideMaster17.xml"/><Relationship Id="rId4" Type="http://schemas.openxmlformats.org/officeDocument/2006/relationships/tags" Target="../tags/tag468.xml"/></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69.xml"/><Relationship Id="rId1" Type="http://schemas.openxmlformats.org/officeDocument/2006/relationships/vmlDrawing" Target="../drawings/vmlDrawing111.vml"/><Relationship Id="rId4" Type="http://schemas.openxmlformats.org/officeDocument/2006/relationships/oleObject" Target="../embeddings/oleObject112.bin"/></Relationships>
</file>

<file path=ppt/slideLayouts/_rels/slideLayout135.xml.rels><?xml version="1.0" encoding="UTF-8" standalone="yes"?>
<Relationships xmlns="http://schemas.openxmlformats.org/package/2006/relationships"><Relationship Id="rId3" Type="http://schemas.openxmlformats.org/officeDocument/2006/relationships/tags" Target="../tags/tag471.xml"/><Relationship Id="rId2" Type="http://schemas.openxmlformats.org/officeDocument/2006/relationships/tags" Target="../tags/tag470.xml"/><Relationship Id="rId1" Type="http://schemas.openxmlformats.org/officeDocument/2006/relationships/vmlDrawing" Target="../drawings/vmlDrawing112.vml"/><Relationship Id="rId6" Type="http://schemas.openxmlformats.org/officeDocument/2006/relationships/oleObject" Target="../embeddings/oleObject113.bin"/><Relationship Id="rId5" Type="http://schemas.openxmlformats.org/officeDocument/2006/relationships/slideMaster" Target="../slideMasters/slideMaster17.xml"/><Relationship Id="rId4" Type="http://schemas.openxmlformats.org/officeDocument/2006/relationships/tags" Target="../tags/tag472.xml"/></Relationships>
</file>

<file path=ppt/slideLayouts/_rels/slideLayout136.xml.rels><?xml version="1.0" encoding="UTF-8" standalone="yes"?>
<Relationships xmlns="http://schemas.openxmlformats.org/package/2006/relationships"><Relationship Id="rId3" Type="http://schemas.openxmlformats.org/officeDocument/2006/relationships/tags" Target="../tags/tag474.xml"/><Relationship Id="rId2" Type="http://schemas.openxmlformats.org/officeDocument/2006/relationships/tags" Target="../tags/tag473.xml"/><Relationship Id="rId1" Type="http://schemas.openxmlformats.org/officeDocument/2006/relationships/vmlDrawing" Target="../drawings/vmlDrawing113.vml"/><Relationship Id="rId6" Type="http://schemas.openxmlformats.org/officeDocument/2006/relationships/oleObject" Target="../embeddings/oleObject114.bin"/><Relationship Id="rId5" Type="http://schemas.openxmlformats.org/officeDocument/2006/relationships/slideMaster" Target="../slideMasters/slideMaster17.xml"/><Relationship Id="rId4" Type="http://schemas.openxmlformats.org/officeDocument/2006/relationships/tags" Target="../tags/tag475.xml"/></Relationships>
</file>

<file path=ppt/slideLayouts/_rels/slideLayout137.xml.rels><?xml version="1.0" encoding="UTF-8" standalone="yes"?>
<Relationships xmlns="http://schemas.openxmlformats.org/package/2006/relationships"><Relationship Id="rId8" Type="http://schemas.openxmlformats.org/officeDocument/2006/relationships/oleObject" Target="../embeddings/oleObject115.bin"/><Relationship Id="rId3" Type="http://schemas.openxmlformats.org/officeDocument/2006/relationships/tags" Target="../tags/tag477.xml"/><Relationship Id="rId7" Type="http://schemas.openxmlformats.org/officeDocument/2006/relationships/slideMaster" Target="../slideMasters/slideMaster17.xml"/><Relationship Id="rId2" Type="http://schemas.openxmlformats.org/officeDocument/2006/relationships/tags" Target="../tags/tag476.xml"/><Relationship Id="rId1" Type="http://schemas.openxmlformats.org/officeDocument/2006/relationships/vmlDrawing" Target="../drawings/vmlDrawing114.vml"/><Relationship Id="rId6" Type="http://schemas.openxmlformats.org/officeDocument/2006/relationships/tags" Target="../tags/tag480.xml"/><Relationship Id="rId5" Type="http://schemas.openxmlformats.org/officeDocument/2006/relationships/tags" Target="../tags/tag479.xml"/><Relationship Id="rId4" Type="http://schemas.openxmlformats.org/officeDocument/2006/relationships/tags" Target="../tags/tag47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Master" Target="../slideMasters/slideMaster17.xml"/><Relationship Id="rId1" Type="http://schemas.openxmlformats.org/officeDocument/2006/relationships/vmlDrawing" Target="../drawings/vmlDrawing115.v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image" Target="../media/image9.jpeg"/><Relationship Id="rId4"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90.xml"/><Relationship Id="rId7" Type="http://schemas.openxmlformats.org/officeDocument/2006/relationships/tags" Target="../tags/tag494.xml"/><Relationship Id="rId12" Type="http://schemas.openxmlformats.org/officeDocument/2006/relationships/image" Target="../media/image8.png"/><Relationship Id="rId2" Type="http://schemas.openxmlformats.org/officeDocument/2006/relationships/tags" Target="../tags/tag489.xml"/><Relationship Id="rId1" Type="http://schemas.openxmlformats.org/officeDocument/2006/relationships/vmlDrawing" Target="../drawings/vmlDrawing117.vml"/><Relationship Id="rId6" Type="http://schemas.openxmlformats.org/officeDocument/2006/relationships/tags" Target="../tags/tag493.xml"/><Relationship Id="rId11" Type="http://schemas.openxmlformats.org/officeDocument/2006/relationships/image" Target="../media/image7.emf"/><Relationship Id="rId5" Type="http://schemas.openxmlformats.org/officeDocument/2006/relationships/tags" Target="../tags/tag492.xml"/><Relationship Id="rId10" Type="http://schemas.openxmlformats.org/officeDocument/2006/relationships/oleObject" Target="../embeddings/oleObject118.bin"/><Relationship Id="rId4" Type="http://schemas.openxmlformats.org/officeDocument/2006/relationships/tags" Target="../tags/tag491.xml"/><Relationship Id="rId9" Type="http://schemas.openxmlformats.org/officeDocument/2006/relationships/image" Target="../media/image6.jpeg"/></Relationships>
</file>

<file path=ppt/slideLayouts/_rels/slideLayout141.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96.xml"/><Relationship Id="rId7" Type="http://schemas.openxmlformats.org/officeDocument/2006/relationships/tags" Target="../tags/tag500.xml"/><Relationship Id="rId12" Type="http://schemas.openxmlformats.org/officeDocument/2006/relationships/image" Target="../media/image7.emf"/><Relationship Id="rId2" Type="http://schemas.openxmlformats.org/officeDocument/2006/relationships/tags" Target="../tags/tag495.xml"/><Relationship Id="rId1" Type="http://schemas.openxmlformats.org/officeDocument/2006/relationships/vmlDrawing" Target="../drawings/vmlDrawing118.vml"/><Relationship Id="rId6" Type="http://schemas.openxmlformats.org/officeDocument/2006/relationships/tags" Target="../tags/tag499.xml"/><Relationship Id="rId11" Type="http://schemas.openxmlformats.org/officeDocument/2006/relationships/image" Target="../media/image8.png"/><Relationship Id="rId5" Type="http://schemas.openxmlformats.org/officeDocument/2006/relationships/tags" Target="../tags/tag498.xml"/><Relationship Id="rId10" Type="http://schemas.openxmlformats.org/officeDocument/2006/relationships/oleObject" Target="../embeddings/oleObject119.bin"/><Relationship Id="rId4" Type="http://schemas.openxmlformats.org/officeDocument/2006/relationships/tags" Target="../tags/tag497.xml"/><Relationship Id="rId9" Type="http://schemas.openxmlformats.org/officeDocument/2006/relationships/image" Target="../media/image9.jpeg"/></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502.xml"/><Relationship Id="rId7" Type="http://schemas.openxmlformats.org/officeDocument/2006/relationships/oleObject" Target="../embeddings/oleObject120.bin"/><Relationship Id="rId2" Type="http://schemas.openxmlformats.org/officeDocument/2006/relationships/tags" Target="../tags/tag501.xml"/><Relationship Id="rId1" Type="http://schemas.openxmlformats.org/officeDocument/2006/relationships/vmlDrawing" Target="../drawings/vmlDrawing119.vml"/><Relationship Id="rId6" Type="http://schemas.openxmlformats.org/officeDocument/2006/relationships/image" Target="../media/image10.jpeg"/><Relationship Id="rId5" Type="http://schemas.openxmlformats.org/officeDocument/2006/relationships/slideMaster" Target="../slideMasters/slideMaster18.xml"/><Relationship Id="rId4" Type="http://schemas.openxmlformats.org/officeDocument/2006/relationships/tags" Target="../tags/tag503.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504.xml"/><Relationship Id="rId1" Type="http://schemas.openxmlformats.org/officeDocument/2006/relationships/vmlDrawing" Target="../drawings/vmlDrawing120.vml"/><Relationship Id="rId4" Type="http://schemas.openxmlformats.org/officeDocument/2006/relationships/oleObject" Target="../embeddings/oleObject121.bin"/></Relationships>
</file>

<file path=ppt/slideLayouts/_rels/slideLayout144.xml.rels><?xml version="1.0" encoding="UTF-8" standalone="yes"?>
<Relationships xmlns="http://schemas.openxmlformats.org/package/2006/relationships"><Relationship Id="rId3" Type="http://schemas.openxmlformats.org/officeDocument/2006/relationships/tags" Target="../tags/tag506.xml"/><Relationship Id="rId2" Type="http://schemas.openxmlformats.org/officeDocument/2006/relationships/tags" Target="../tags/tag505.xml"/><Relationship Id="rId1" Type="http://schemas.openxmlformats.org/officeDocument/2006/relationships/vmlDrawing" Target="../drawings/vmlDrawing121.vml"/><Relationship Id="rId6" Type="http://schemas.openxmlformats.org/officeDocument/2006/relationships/oleObject" Target="../embeddings/oleObject122.bin"/><Relationship Id="rId5" Type="http://schemas.openxmlformats.org/officeDocument/2006/relationships/slideMaster" Target="../slideMasters/slideMaster18.xml"/><Relationship Id="rId4" Type="http://schemas.openxmlformats.org/officeDocument/2006/relationships/tags" Target="../tags/tag507.xml"/></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509.xml"/><Relationship Id="rId2" Type="http://schemas.openxmlformats.org/officeDocument/2006/relationships/tags" Target="../tags/tag508.xml"/><Relationship Id="rId1" Type="http://schemas.openxmlformats.org/officeDocument/2006/relationships/vmlDrawing" Target="../drawings/vmlDrawing122.vml"/><Relationship Id="rId6" Type="http://schemas.openxmlformats.org/officeDocument/2006/relationships/oleObject" Target="../embeddings/oleObject123.bin"/><Relationship Id="rId5" Type="http://schemas.openxmlformats.org/officeDocument/2006/relationships/slideMaster" Target="../slideMasters/slideMaster18.xml"/><Relationship Id="rId4" Type="http://schemas.openxmlformats.org/officeDocument/2006/relationships/tags" Target="../tags/tag510.xml"/></Relationships>
</file>

<file path=ppt/slideLayouts/_rels/slideLayout146.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tags" Target="../tags/tag512.xml"/><Relationship Id="rId7" Type="http://schemas.openxmlformats.org/officeDocument/2006/relationships/slideMaster" Target="../slideMasters/slideMaster18.xml"/><Relationship Id="rId2" Type="http://schemas.openxmlformats.org/officeDocument/2006/relationships/tags" Target="../tags/tag511.xml"/><Relationship Id="rId1" Type="http://schemas.openxmlformats.org/officeDocument/2006/relationships/vmlDrawing" Target="../drawings/vmlDrawing123.vml"/><Relationship Id="rId6" Type="http://schemas.openxmlformats.org/officeDocument/2006/relationships/tags" Target="../tags/tag515.xml"/><Relationship Id="rId5" Type="http://schemas.openxmlformats.org/officeDocument/2006/relationships/tags" Target="../tags/tag514.xml"/><Relationship Id="rId4" Type="http://schemas.openxmlformats.org/officeDocument/2006/relationships/tags" Target="../tags/tag5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8.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Master" Target="../slideMasters/slideMaster18.xml"/><Relationship Id="rId1" Type="http://schemas.openxmlformats.org/officeDocument/2006/relationships/vmlDrawing" Target="../drawings/vmlDrawing124.vml"/></Relationships>
</file>

<file path=ppt/slideLayouts/_rels/slideLayout149.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525.xml"/><Relationship Id="rId7" Type="http://schemas.openxmlformats.org/officeDocument/2006/relationships/tags" Target="../tags/tag529.xml"/><Relationship Id="rId12" Type="http://schemas.openxmlformats.org/officeDocument/2006/relationships/image" Target="../media/image8.png"/><Relationship Id="rId2" Type="http://schemas.openxmlformats.org/officeDocument/2006/relationships/tags" Target="../tags/tag524.xml"/><Relationship Id="rId1" Type="http://schemas.openxmlformats.org/officeDocument/2006/relationships/vmlDrawing" Target="../drawings/vmlDrawing126.vml"/><Relationship Id="rId6" Type="http://schemas.openxmlformats.org/officeDocument/2006/relationships/tags" Target="../tags/tag528.xml"/><Relationship Id="rId11" Type="http://schemas.openxmlformats.org/officeDocument/2006/relationships/image" Target="../media/image7.emf"/><Relationship Id="rId5" Type="http://schemas.openxmlformats.org/officeDocument/2006/relationships/tags" Target="../tags/tag527.xml"/><Relationship Id="rId10" Type="http://schemas.openxmlformats.org/officeDocument/2006/relationships/oleObject" Target="../embeddings/oleObject127.bin"/><Relationship Id="rId4" Type="http://schemas.openxmlformats.org/officeDocument/2006/relationships/tags" Target="../tags/tag526.xml"/><Relationship Id="rId9"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50.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531.xml"/><Relationship Id="rId7" Type="http://schemas.openxmlformats.org/officeDocument/2006/relationships/tags" Target="../tags/tag535.xml"/><Relationship Id="rId12" Type="http://schemas.openxmlformats.org/officeDocument/2006/relationships/image" Target="../media/image7.emf"/><Relationship Id="rId2" Type="http://schemas.openxmlformats.org/officeDocument/2006/relationships/tags" Target="../tags/tag530.xml"/><Relationship Id="rId1" Type="http://schemas.openxmlformats.org/officeDocument/2006/relationships/vmlDrawing" Target="../drawings/vmlDrawing127.vml"/><Relationship Id="rId6" Type="http://schemas.openxmlformats.org/officeDocument/2006/relationships/tags" Target="../tags/tag534.xml"/><Relationship Id="rId11" Type="http://schemas.openxmlformats.org/officeDocument/2006/relationships/image" Target="../media/image8.png"/><Relationship Id="rId5" Type="http://schemas.openxmlformats.org/officeDocument/2006/relationships/tags" Target="../tags/tag533.xml"/><Relationship Id="rId10" Type="http://schemas.openxmlformats.org/officeDocument/2006/relationships/oleObject" Target="../embeddings/oleObject128.bin"/><Relationship Id="rId4" Type="http://schemas.openxmlformats.org/officeDocument/2006/relationships/tags" Target="../tags/tag532.xml"/><Relationship Id="rId9" Type="http://schemas.openxmlformats.org/officeDocument/2006/relationships/image" Target="../media/image9.jpeg"/></Relationships>
</file>

<file path=ppt/slideLayouts/_rels/slideLayout151.xml.rels><?xml version="1.0" encoding="UTF-8" standalone="yes"?>
<Relationships xmlns="http://schemas.openxmlformats.org/package/2006/relationships"><Relationship Id="rId3" Type="http://schemas.openxmlformats.org/officeDocument/2006/relationships/tags" Target="../tags/tag537.xml"/><Relationship Id="rId7" Type="http://schemas.openxmlformats.org/officeDocument/2006/relationships/oleObject" Target="../embeddings/oleObject129.bin"/><Relationship Id="rId2" Type="http://schemas.openxmlformats.org/officeDocument/2006/relationships/tags" Target="../tags/tag536.xml"/><Relationship Id="rId1" Type="http://schemas.openxmlformats.org/officeDocument/2006/relationships/vmlDrawing" Target="../drawings/vmlDrawing128.vml"/><Relationship Id="rId6" Type="http://schemas.openxmlformats.org/officeDocument/2006/relationships/image" Target="../media/image10.jpeg"/><Relationship Id="rId5" Type="http://schemas.openxmlformats.org/officeDocument/2006/relationships/slideMaster" Target="../slideMasters/slideMaster19.xml"/><Relationship Id="rId4" Type="http://schemas.openxmlformats.org/officeDocument/2006/relationships/tags" Target="../tags/tag538.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39.xml"/><Relationship Id="rId1" Type="http://schemas.openxmlformats.org/officeDocument/2006/relationships/vmlDrawing" Target="../drawings/vmlDrawing129.vml"/><Relationship Id="rId4" Type="http://schemas.openxmlformats.org/officeDocument/2006/relationships/oleObject" Target="../embeddings/oleObject130.bin"/></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541.xml"/><Relationship Id="rId2" Type="http://schemas.openxmlformats.org/officeDocument/2006/relationships/tags" Target="../tags/tag540.xml"/><Relationship Id="rId1" Type="http://schemas.openxmlformats.org/officeDocument/2006/relationships/vmlDrawing" Target="../drawings/vmlDrawing130.vml"/><Relationship Id="rId6" Type="http://schemas.openxmlformats.org/officeDocument/2006/relationships/oleObject" Target="../embeddings/oleObject131.bin"/><Relationship Id="rId5" Type="http://schemas.openxmlformats.org/officeDocument/2006/relationships/slideMaster" Target="../slideMasters/slideMaster19.xml"/><Relationship Id="rId4" Type="http://schemas.openxmlformats.org/officeDocument/2006/relationships/tags" Target="../tags/tag542.xml"/></Relationships>
</file>

<file path=ppt/slideLayouts/_rels/slideLayout154.xml.rels><?xml version="1.0" encoding="UTF-8" standalone="yes"?>
<Relationships xmlns="http://schemas.openxmlformats.org/package/2006/relationships"><Relationship Id="rId3" Type="http://schemas.openxmlformats.org/officeDocument/2006/relationships/tags" Target="../tags/tag544.xml"/><Relationship Id="rId2" Type="http://schemas.openxmlformats.org/officeDocument/2006/relationships/tags" Target="../tags/tag543.xml"/><Relationship Id="rId1" Type="http://schemas.openxmlformats.org/officeDocument/2006/relationships/vmlDrawing" Target="../drawings/vmlDrawing131.vml"/><Relationship Id="rId6" Type="http://schemas.openxmlformats.org/officeDocument/2006/relationships/oleObject" Target="../embeddings/oleObject132.bin"/><Relationship Id="rId5" Type="http://schemas.openxmlformats.org/officeDocument/2006/relationships/slideMaster" Target="../slideMasters/slideMaster19.xml"/><Relationship Id="rId4" Type="http://schemas.openxmlformats.org/officeDocument/2006/relationships/tags" Target="../tags/tag545.xml"/></Relationships>
</file>

<file path=ppt/slideLayouts/_rels/slideLayout155.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tags" Target="../tags/tag547.xml"/><Relationship Id="rId7" Type="http://schemas.openxmlformats.org/officeDocument/2006/relationships/slideMaster" Target="../slideMasters/slideMaster19.xml"/><Relationship Id="rId2" Type="http://schemas.openxmlformats.org/officeDocument/2006/relationships/tags" Target="../tags/tag546.xml"/><Relationship Id="rId1" Type="http://schemas.openxmlformats.org/officeDocument/2006/relationships/vmlDrawing" Target="../drawings/vmlDrawing132.vml"/><Relationship Id="rId6" Type="http://schemas.openxmlformats.org/officeDocument/2006/relationships/tags" Target="../tags/tag550.xml"/><Relationship Id="rId5" Type="http://schemas.openxmlformats.org/officeDocument/2006/relationships/tags" Target="../tags/tag549.xml"/><Relationship Id="rId4" Type="http://schemas.openxmlformats.org/officeDocument/2006/relationships/tags" Target="../tags/tag54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7.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Master" Target="../slideMasters/slideMaster19.xml"/><Relationship Id="rId1" Type="http://schemas.openxmlformats.org/officeDocument/2006/relationships/vmlDrawing" Target="../drawings/vmlDrawing133.vml"/></Relationships>
</file>

<file path=ppt/slideLayouts/_rels/slideLayout158.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60.xml"/><Relationship Id="rId7" Type="http://schemas.openxmlformats.org/officeDocument/2006/relationships/tags" Target="../tags/tag564.xml"/><Relationship Id="rId12" Type="http://schemas.openxmlformats.org/officeDocument/2006/relationships/image" Target="../media/image8.png"/><Relationship Id="rId2" Type="http://schemas.openxmlformats.org/officeDocument/2006/relationships/tags" Target="../tags/tag559.xml"/><Relationship Id="rId1" Type="http://schemas.openxmlformats.org/officeDocument/2006/relationships/vmlDrawing" Target="../drawings/vmlDrawing135.vml"/><Relationship Id="rId6" Type="http://schemas.openxmlformats.org/officeDocument/2006/relationships/tags" Target="../tags/tag563.xml"/><Relationship Id="rId11" Type="http://schemas.openxmlformats.org/officeDocument/2006/relationships/image" Target="../media/image7.emf"/><Relationship Id="rId5" Type="http://schemas.openxmlformats.org/officeDocument/2006/relationships/tags" Target="../tags/tag562.xml"/><Relationship Id="rId10" Type="http://schemas.openxmlformats.org/officeDocument/2006/relationships/oleObject" Target="../embeddings/oleObject136.bin"/><Relationship Id="rId4" Type="http://schemas.openxmlformats.org/officeDocument/2006/relationships/tags" Target="../tags/tag561.xml"/><Relationship Id="rId9" Type="http://schemas.openxmlformats.org/officeDocument/2006/relationships/image" Target="../media/image6.jpeg"/></Relationships>
</file>

<file path=ppt/slideLayouts/_rels/slideLayout159.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7.emf"/><Relationship Id="rId2" Type="http://schemas.openxmlformats.org/officeDocument/2006/relationships/tags" Target="../tags/tag565.xml"/><Relationship Id="rId1" Type="http://schemas.openxmlformats.org/officeDocument/2006/relationships/vmlDrawing" Target="../drawings/vmlDrawing136.vml"/><Relationship Id="rId6" Type="http://schemas.openxmlformats.org/officeDocument/2006/relationships/tags" Target="../tags/tag569.xml"/><Relationship Id="rId11" Type="http://schemas.openxmlformats.org/officeDocument/2006/relationships/image" Target="../media/image8.png"/><Relationship Id="rId5" Type="http://schemas.openxmlformats.org/officeDocument/2006/relationships/tags" Target="../tags/tag568.xml"/><Relationship Id="rId10" Type="http://schemas.openxmlformats.org/officeDocument/2006/relationships/oleObject" Target="../embeddings/oleObject137.bin"/><Relationship Id="rId4" Type="http://schemas.openxmlformats.org/officeDocument/2006/relationships/tags" Target="../tags/tag567.xml"/><Relationship Id="rId9"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5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Layouts/_rels/slideLayout160.xml.rels><?xml version="1.0" encoding="UTF-8" standalone="yes"?>
<Relationships xmlns="http://schemas.openxmlformats.org/package/2006/relationships"><Relationship Id="rId3" Type="http://schemas.openxmlformats.org/officeDocument/2006/relationships/tags" Target="../tags/tag572.xml"/><Relationship Id="rId7" Type="http://schemas.openxmlformats.org/officeDocument/2006/relationships/oleObject" Target="../embeddings/oleObject138.bin"/><Relationship Id="rId2" Type="http://schemas.openxmlformats.org/officeDocument/2006/relationships/tags" Target="../tags/tag571.xml"/><Relationship Id="rId1" Type="http://schemas.openxmlformats.org/officeDocument/2006/relationships/vmlDrawing" Target="../drawings/vmlDrawing137.vml"/><Relationship Id="rId6" Type="http://schemas.openxmlformats.org/officeDocument/2006/relationships/image" Target="../media/image10.jpeg"/><Relationship Id="rId5" Type="http://schemas.openxmlformats.org/officeDocument/2006/relationships/slideMaster" Target="../slideMasters/slideMaster20.xml"/><Relationship Id="rId4" Type="http://schemas.openxmlformats.org/officeDocument/2006/relationships/tags" Target="../tags/tag573.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74.xml"/><Relationship Id="rId1" Type="http://schemas.openxmlformats.org/officeDocument/2006/relationships/vmlDrawing" Target="../drawings/vmlDrawing138.vml"/><Relationship Id="rId4" Type="http://schemas.openxmlformats.org/officeDocument/2006/relationships/oleObject" Target="../embeddings/oleObject139.bin"/></Relationships>
</file>

<file path=ppt/slideLayouts/_rels/slideLayout162.xml.rels><?xml version="1.0" encoding="UTF-8" standalone="yes"?>
<Relationships xmlns="http://schemas.openxmlformats.org/package/2006/relationships"><Relationship Id="rId3" Type="http://schemas.openxmlformats.org/officeDocument/2006/relationships/tags" Target="../tags/tag576.xml"/><Relationship Id="rId2" Type="http://schemas.openxmlformats.org/officeDocument/2006/relationships/tags" Target="../tags/tag575.xml"/><Relationship Id="rId1" Type="http://schemas.openxmlformats.org/officeDocument/2006/relationships/vmlDrawing" Target="../drawings/vmlDrawing139.vml"/><Relationship Id="rId6" Type="http://schemas.openxmlformats.org/officeDocument/2006/relationships/oleObject" Target="../embeddings/oleObject140.bin"/><Relationship Id="rId5" Type="http://schemas.openxmlformats.org/officeDocument/2006/relationships/slideMaster" Target="../slideMasters/slideMaster20.xml"/><Relationship Id="rId4" Type="http://schemas.openxmlformats.org/officeDocument/2006/relationships/tags" Target="../tags/tag577.xml"/></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579.xml"/><Relationship Id="rId2" Type="http://schemas.openxmlformats.org/officeDocument/2006/relationships/tags" Target="../tags/tag578.xml"/><Relationship Id="rId1" Type="http://schemas.openxmlformats.org/officeDocument/2006/relationships/vmlDrawing" Target="../drawings/vmlDrawing140.vml"/><Relationship Id="rId6" Type="http://schemas.openxmlformats.org/officeDocument/2006/relationships/oleObject" Target="../embeddings/oleObject141.bin"/><Relationship Id="rId5" Type="http://schemas.openxmlformats.org/officeDocument/2006/relationships/slideMaster" Target="../slideMasters/slideMaster20.xml"/><Relationship Id="rId4" Type="http://schemas.openxmlformats.org/officeDocument/2006/relationships/tags" Target="../tags/tag580.xml"/></Relationships>
</file>

<file path=ppt/slideLayouts/_rels/slideLayout164.xml.rels><?xml version="1.0" encoding="UTF-8" standalone="yes"?>
<Relationships xmlns="http://schemas.openxmlformats.org/package/2006/relationships"><Relationship Id="rId8" Type="http://schemas.openxmlformats.org/officeDocument/2006/relationships/oleObject" Target="../embeddings/oleObject142.bin"/><Relationship Id="rId3" Type="http://schemas.openxmlformats.org/officeDocument/2006/relationships/tags" Target="../tags/tag582.xml"/><Relationship Id="rId7" Type="http://schemas.openxmlformats.org/officeDocument/2006/relationships/slideMaster" Target="../slideMasters/slideMaster20.xml"/><Relationship Id="rId2" Type="http://schemas.openxmlformats.org/officeDocument/2006/relationships/tags" Target="../tags/tag581.xml"/><Relationship Id="rId1" Type="http://schemas.openxmlformats.org/officeDocument/2006/relationships/vmlDrawing" Target="../drawings/vmlDrawing141.vml"/><Relationship Id="rId6" Type="http://schemas.openxmlformats.org/officeDocument/2006/relationships/tags" Target="../tags/tag585.xml"/><Relationship Id="rId5" Type="http://schemas.openxmlformats.org/officeDocument/2006/relationships/tags" Target="../tags/tag584.xml"/><Relationship Id="rId4" Type="http://schemas.openxmlformats.org/officeDocument/2006/relationships/tags" Target="../tags/tag58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6.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Master" Target="../slideMasters/slideMaster20.xml"/><Relationship Id="rId1" Type="http://schemas.openxmlformats.org/officeDocument/2006/relationships/vmlDrawing" Target="../drawings/vmlDrawing142.vml"/></Relationships>
</file>

<file path=ppt/slideLayouts/_rels/slideLayout167.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95.xml"/><Relationship Id="rId7" Type="http://schemas.openxmlformats.org/officeDocument/2006/relationships/tags" Target="../tags/tag599.xml"/><Relationship Id="rId12" Type="http://schemas.openxmlformats.org/officeDocument/2006/relationships/image" Target="../media/image8.png"/><Relationship Id="rId2" Type="http://schemas.openxmlformats.org/officeDocument/2006/relationships/tags" Target="../tags/tag594.xml"/><Relationship Id="rId1" Type="http://schemas.openxmlformats.org/officeDocument/2006/relationships/vmlDrawing" Target="../drawings/vmlDrawing144.vml"/><Relationship Id="rId6" Type="http://schemas.openxmlformats.org/officeDocument/2006/relationships/tags" Target="../tags/tag598.xml"/><Relationship Id="rId11" Type="http://schemas.openxmlformats.org/officeDocument/2006/relationships/image" Target="../media/image7.emf"/><Relationship Id="rId5" Type="http://schemas.openxmlformats.org/officeDocument/2006/relationships/tags" Target="../tags/tag597.xml"/><Relationship Id="rId10" Type="http://schemas.openxmlformats.org/officeDocument/2006/relationships/oleObject" Target="../embeddings/oleObject145.bin"/><Relationship Id="rId4" Type="http://schemas.openxmlformats.org/officeDocument/2006/relationships/tags" Target="../tags/tag596.xml"/><Relationship Id="rId9" Type="http://schemas.openxmlformats.org/officeDocument/2006/relationships/image" Target="../media/image6.jpeg"/></Relationships>
</file>

<file path=ppt/slideLayouts/_rels/slideLayout168.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601.xml"/><Relationship Id="rId7" Type="http://schemas.openxmlformats.org/officeDocument/2006/relationships/tags" Target="../tags/tag605.xml"/><Relationship Id="rId12" Type="http://schemas.openxmlformats.org/officeDocument/2006/relationships/image" Target="../media/image7.emf"/><Relationship Id="rId2" Type="http://schemas.openxmlformats.org/officeDocument/2006/relationships/tags" Target="../tags/tag600.xml"/><Relationship Id="rId1" Type="http://schemas.openxmlformats.org/officeDocument/2006/relationships/vmlDrawing" Target="../drawings/vmlDrawing145.vml"/><Relationship Id="rId6" Type="http://schemas.openxmlformats.org/officeDocument/2006/relationships/tags" Target="../tags/tag604.xml"/><Relationship Id="rId11" Type="http://schemas.openxmlformats.org/officeDocument/2006/relationships/image" Target="../media/image8.png"/><Relationship Id="rId5" Type="http://schemas.openxmlformats.org/officeDocument/2006/relationships/tags" Target="../tags/tag603.xml"/><Relationship Id="rId10" Type="http://schemas.openxmlformats.org/officeDocument/2006/relationships/oleObject" Target="../embeddings/oleObject146.bin"/><Relationship Id="rId4" Type="http://schemas.openxmlformats.org/officeDocument/2006/relationships/tags" Target="../tags/tag602.xml"/><Relationship Id="rId9" Type="http://schemas.openxmlformats.org/officeDocument/2006/relationships/image" Target="../media/image9.jpeg"/></Relationships>
</file>

<file path=ppt/slideLayouts/_rels/slideLayout169.xml.rels><?xml version="1.0" encoding="UTF-8" standalone="yes"?>
<Relationships xmlns="http://schemas.openxmlformats.org/package/2006/relationships"><Relationship Id="rId3" Type="http://schemas.openxmlformats.org/officeDocument/2006/relationships/tags" Target="../tags/tag607.xml"/><Relationship Id="rId7" Type="http://schemas.openxmlformats.org/officeDocument/2006/relationships/oleObject" Target="../embeddings/oleObject147.bin"/><Relationship Id="rId2" Type="http://schemas.openxmlformats.org/officeDocument/2006/relationships/tags" Target="../tags/tag606.xml"/><Relationship Id="rId1" Type="http://schemas.openxmlformats.org/officeDocument/2006/relationships/vmlDrawing" Target="../drawings/vmlDrawing146.vml"/><Relationship Id="rId6" Type="http://schemas.openxmlformats.org/officeDocument/2006/relationships/image" Target="../media/image10.jpeg"/><Relationship Id="rId5" Type="http://schemas.openxmlformats.org/officeDocument/2006/relationships/slideMaster" Target="../slideMasters/slideMaster21.xml"/><Relationship Id="rId4" Type="http://schemas.openxmlformats.org/officeDocument/2006/relationships/tags" Target="../tags/tag608.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70.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609.xml"/><Relationship Id="rId1" Type="http://schemas.openxmlformats.org/officeDocument/2006/relationships/vmlDrawing" Target="../drawings/vmlDrawing147.vml"/><Relationship Id="rId4" Type="http://schemas.openxmlformats.org/officeDocument/2006/relationships/oleObject" Target="../embeddings/oleObject148.bin"/></Relationships>
</file>

<file path=ppt/slideLayouts/_rels/slideLayout171.xml.rels><?xml version="1.0" encoding="UTF-8" standalone="yes"?>
<Relationships xmlns="http://schemas.openxmlformats.org/package/2006/relationships"><Relationship Id="rId3" Type="http://schemas.openxmlformats.org/officeDocument/2006/relationships/tags" Target="../tags/tag611.xml"/><Relationship Id="rId2" Type="http://schemas.openxmlformats.org/officeDocument/2006/relationships/tags" Target="../tags/tag610.xml"/><Relationship Id="rId1" Type="http://schemas.openxmlformats.org/officeDocument/2006/relationships/vmlDrawing" Target="../drawings/vmlDrawing148.vml"/><Relationship Id="rId6" Type="http://schemas.openxmlformats.org/officeDocument/2006/relationships/oleObject" Target="../embeddings/oleObject149.bin"/><Relationship Id="rId5" Type="http://schemas.openxmlformats.org/officeDocument/2006/relationships/slideMaster" Target="../slideMasters/slideMaster21.xml"/><Relationship Id="rId4" Type="http://schemas.openxmlformats.org/officeDocument/2006/relationships/tags" Target="../tags/tag612.xml"/></Relationships>
</file>

<file path=ppt/slideLayouts/_rels/slideLayout172.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vmlDrawing" Target="../drawings/vmlDrawing149.vml"/><Relationship Id="rId6" Type="http://schemas.openxmlformats.org/officeDocument/2006/relationships/oleObject" Target="../embeddings/oleObject150.bin"/><Relationship Id="rId5" Type="http://schemas.openxmlformats.org/officeDocument/2006/relationships/slideMaster" Target="../slideMasters/slideMaster21.xml"/><Relationship Id="rId4" Type="http://schemas.openxmlformats.org/officeDocument/2006/relationships/tags" Target="../tags/tag615.xml"/></Relationships>
</file>

<file path=ppt/slideLayouts/_rels/slideLayout173.xml.rels><?xml version="1.0" encoding="UTF-8" standalone="yes"?>
<Relationships xmlns="http://schemas.openxmlformats.org/package/2006/relationships"><Relationship Id="rId8" Type="http://schemas.openxmlformats.org/officeDocument/2006/relationships/oleObject" Target="../embeddings/oleObject151.bin"/><Relationship Id="rId3" Type="http://schemas.openxmlformats.org/officeDocument/2006/relationships/tags" Target="../tags/tag617.xml"/><Relationship Id="rId7" Type="http://schemas.openxmlformats.org/officeDocument/2006/relationships/slideMaster" Target="../slideMasters/slideMaster21.xml"/><Relationship Id="rId2" Type="http://schemas.openxmlformats.org/officeDocument/2006/relationships/tags" Target="../tags/tag616.xml"/><Relationship Id="rId1" Type="http://schemas.openxmlformats.org/officeDocument/2006/relationships/vmlDrawing" Target="../drawings/vmlDrawing150.vml"/><Relationship Id="rId6" Type="http://schemas.openxmlformats.org/officeDocument/2006/relationships/tags" Target="../tags/tag620.xml"/><Relationship Id="rId5" Type="http://schemas.openxmlformats.org/officeDocument/2006/relationships/tags" Target="../tags/tag619.xml"/><Relationship Id="rId4" Type="http://schemas.openxmlformats.org/officeDocument/2006/relationships/tags" Target="../tags/tag6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5.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Master" Target="../slideMasters/slideMaster21.xml"/><Relationship Id="rId1" Type="http://schemas.openxmlformats.org/officeDocument/2006/relationships/vmlDrawing" Target="../drawings/vmlDrawing151.vml"/></Relationships>
</file>

<file path=ppt/slideLayouts/_rels/slideLayout176.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630.xml"/><Relationship Id="rId7" Type="http://schemas.openxmlformats.org/officeDocument/2006/relationships/tags" Target="../tags/tag634.xml"/><Relationship Id="rId12" Type="http://schemas.openxmlformats.org/officeDocument/2006/relationships/image" Target="../media/image8.png"/><Relationship Id="rId2" Type="http://schemas.openxmlformats.org/officeDocument/2006/relationships/tags" Target="../tags/tag629.xml"/><Relationship Id="rId1" Type="http://schemas.openxmlformats.org/officeDocument/2006/relationships/vmlDrawing" Target="../drawings/vmlDrawing153.vml"/><Relationship Id="rId6" Type="http://schemas.openxmlformats.org/officeDocument/2006/relationships/tags" Target="../tags/tag633.xml"/><Relationship Id="rId11" Type="http://schemas.openxmlformats.org/officeDocument/2006/relationships/image" Target="../media/image7.emf"/><Relationship Id="rId5" Type="http://schemas.openxmlformats.org/officeDocument/2006/relationships/tags" Target="../tags/tag632.xml"/><Relationship Id="rId10" Type="http://schemas.openxmlformats.org/officeDocument/2006/relationships/oleObject" Target="../embeddings/oleObject154.bin"/><Relationship Id="rId4" Type="http://schemas.openxmlformats.org/officeDocument/2006/relationships/tags" Target="../tags/tag631.xml"/><Relationship Id="rId9" Type="http://schemas.openxmlformats.org/officeDocument/2006/relationships/image" Target="../media/image6.jpeg"/></Relationships>
</file>

<file path=ppt/slideLayouts/_rels/slideLayout177.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636.xml"/><Relationship Id="rId7" Type="http://schemas.openxmlformats.org/officeDocument/2006/relationships/tags" Target="../tags/tag640.xml"/><Relationship Id="rId12" Type="http://schemas.openxmlformats.org/officeDocument/2006/relationships/image" Target="../media/image7.emf"/><Relationship Id="rId2" Type="http://schemas.openxmlformats.org/officeDocument/2006/relationships/tags" Target="../tags/tag635.xml"/><Relationship Id="rId1" Type="http://schemas.openxmlformats.org/officeDocument/2006/relationships/vmlDrawing" Target="../drawings/vmlDrawing154.vml"/><Relationship Id="rId6" Type="http://schemas.openxmlformats.org/officeDocument/2006/relationships/tags" Target="../tags/tag639.xml"/><Relationship Id="rId11" Type="http://schemas.openxmlformats.org/officeDocument/2006/relationships/image" Target="../media/image8.png"/><Relationship Id="rId5" Type="http://schemas.openxmlformats.org/officeDocument/2006/relationships/tags" Target="../tags/tag638.xml"/><Relationship Id="rId10" Type="http://schemas.openxmlformats.org/officeDocument/2006/relationships/oleObject" Target="../embeddings/oleObject155.bin"/><Relationship Id="rId4" Type="http://schemas.openxmlformats.org/officeDocument/2006/relationships/tags" Target="../tags/tag637.xml"/><Relationship Id="rId9" Type="http://schemas.openxmlformats.org/officeDocument/2006/relationships/image" Target="../media/image9.jpeg"/></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642.xml"/><Relationship Id="rId7" Type="http://schemas.openxmlformats.org/officeDocument/2006/relationships/oleObject" Target="../embeddings/oleObject156.bin"/><Relationship Id="rId2" Type="http://schemas.openxmlformats.org/officeDocument/2006/relationships/tags" Target="../tags/tag641.xml"/><Relationship Id="rId1" Type="http://schemas.openxmlformats.org/officeDocument/2006/relationships/vmlDrawing" Target="../drawings/vmlDrawing155.vml"/><Relationship Id="rId6" Type="http://schemas.openxmlformats.org/officeDocument/2006/relationships/image" Target="../media/image10.jpeg"/><Relationship Id="rId5" Type="http://schemas.openxmlformats.org/officeDocument/2006/relationships/slideMaster" Target="../slideMasters/slideMaster22.xml"/><Relationship Id="rId4" Type="http://schemas.openxmlformats.org/officeDocument/2006/relationships/tags" Target="../tags/tag643.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644.xml"/><Relationship Id="rId1" Type="http://schemas.openxmlformats.org/officeDocument/2006/relationships/vmlDrawing" Target="../drawings/vmlDrawing156.vml"/><Relationship Id="rId4" Type="http://schemas.openxmlformats.org/officeDocument/2006/relationships/oleObject" Target="../embeddings/oleObject157.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80.xml.rels><?xml version="1.0" encoding="UTF-8" standalone="yes"?>
<Relationships xmlns="http://schemas.openxmlformats.org/package/2006/relationships"><Relationship Id="rId3" Type="http://schemas.openxmlformats.org/officeDocument/2006/relationships/tags" Target="../tags/tag646.xml"/><Relationship Id="rId2" Type="http://schemas.openxmlformats.org/officeDocument/2006/relationships/tags" Target="../tags/tag645.xml"/><Relationship Id="rId1" Type="http://schemas.openxmlformats.org/officeDocument/2006/relationships/vmlDrawing" Target="../drawings/vmlDrawing157.vml"/><Relationship Id="rId6" Type="http://schemas.openxmlformats.org/officeDocument/2006/relationships/oleObject" Target="../embeddings/oleObject158.bin"/><Relationship Id="rId5" Type="http://schemas.openxmlformats.org/officeDocument/2006/relationships/slideMaster" Target="../slideMasters/slideMaster22.xml"/><Relationship Id="rId4" Type="http://schemas.openxmlformats.org/officeDocument/2006/relationships/tags" Target="../tags/tag647.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vmlDrawing" Target="../drawings/vmlDrawing158.vml"/><Relationship Id="rId6" Type="http://schemas.openxmlformats.org/officeDocument/2006/relationships/oleObject" Target="../embeddings/oleObject159.bin"/><Relationship Id="rId5" Type="http://schemas.openxmlformats.org/officeDocument/2006/relationships/slideMaster" Target="../slideMasters/slideMaster22.xml"/><Relationship Id="rId4" Type="http://schemas.openxmlformats.org/officeDocument/2006/relationships/tags" Target="../tags/tag650.xml"/></Relationships>
</file>

<file path=ppt/slideLayouts/_rels/slideLayout182.xml.rels><?xml version="1.0" encoding="UTF-8" standalone="yes"?>
<Relationships xmlns="http://schemas.openxmlformats.org/package/2006/relationships"><Relationship Id="rId8" Type="http://schemas.openxmlformats.org/officeDocument/2006/relationships/oleObject" Target="../embeddings/oleObject160.bin"/><Relationship Id="rId3" Type="http://schemas.openxmlformats.org/officeDocument/2006/relationships/tags" Target="../tags/tag652.xml"/><Relationship Id="rId7" Type="http://schemas.openxmlformats.org/officeDocument/2006/relationships/slideMaster" Target="../slideMasters/slideMaster22.xml"/><Relationship Id="rId2" Type="http://schemas.openxmlformats.org/officeDocument/2006/relationships/tags" Target="../tags/tag651.xml"/><Relationship Id="rId1" Type="http://schemas.openxmlformats.org/officeDocument/2006/relationships/vmlDrawing" Target="../drawings/vmlDrawing159.vml"/><Relationship Id="rId6" Type="http://schemas.openxmlformats.org/officeDocument/2006/relationships/tags" Target="../tags/tag655.xml"/><Relationship Id="rId5" Type="http://schemas.openxmlformats.org/officeDocument/2006/relationships/tags" Target="../tags/tag654.xml"/><Relationship Id="rId4" Type="http://schemas.openxmlformats.org/officeDocument/2006/relationships/tags" Target="../tags/tag65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4.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Master" Target="../slideMasters/slideMaster22.xml"/><Relationship Id="rId1" Type="http://schemas.openxmlformats.org/officeDocument/2006/relationships/vmlDrawing" Target="../drawings/vmlDrawing160.vml"/></Relationships>
</file>

<file path=ppt/slideLayouts/_rels/slideLayout185.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65.xml"/><Relationship Id="rId7" Type="http://schemas.openxmlformats.org/officeDocument/2006/relationships/tags" Target="../tags/tag669.xml"/><Relationship Id="rId12" Type="http://schemas.openxmlformats.org/officeDocument/2006/relationships/image" Target="../media/image8.png"/><Relationship Id="rId2" Type="http://schemas.openxmlformats.org/officeDocument/2006/relationships/tags" Target="../tags/tag664.xml"/><Relationship Id="rId1" Type="http://schemas.openxmlformats.org/officeDocument/2006/relationships/vmlDrawing" Target="../drawings/vmlDrawing162.vml"/><Relationship Id="rId6" Type="http://schemas.openxmlformats.org/officeDocument/2006/relationships/tags" Target="../tags/tag668.xml"/><Relationship Id="rId11" Type="http://schemas.openxmlformats.org/officeDocument/2006/relationships/image" Target="../media/image7.emf"/><Relationship Id="rId5" Type="http://schemas.openxmlformats.org/officeDocument/2006/relationships/tags" Target="../tags/tag667.xml"/><Relationship Id="rId10" Type="http://schemas.openxmlformats.org/officeDocument/2006/relationships/oleObject" Target="../embeddings/oleObject163.bin"/><Relationship Id="rId4" Type="http://schemas.openxmlformats.org/officeDocument/2006/relationships/tags" Target="../tags/tag666.xml"/><Relationship Id="rId9" Type="http://schemas.openxmlformats.org/officeDocument/2006/relationships/image" Target="../media/image6.jpeg"/></Relationships>
</file>

<file path=ppt/slideLayouts/_rels/slideLayout186.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71.xml"/><Relationship Id="rId7" Type="http://schemas.openxmlformats.org/officeDocument/2006/relationships/tags" Target="../tags/tag675.xml"/><Relationship Id="rId12" Type="http://schemas.openxmlformats.org/officeDocument/2006/relationships/image" Target="../media/image7.emf"/><Relationship Id="rId2" Type="http://schemas.openxmlformats.org/officeDocument/2006/relationships/tags" Target="../tags/tag670.xml"/><Relationship Id="rId1" Type="http://schemas.openxmlformats.org/officeDocument/2006/relationships/vmlDrawing" Target="../drawings/vmlDrawing163.vml"/><Relationship Id="rId6" Type="http://schemas.openxmlformats.org/officeDocument/2006/relationships/tags" Target="../tags/tag674.xml"/><Relationship Id="rId11" Type="http://schemas.openxmlformats.org/officeDocument/2006/relationships/image" Target="../media/image8.png"/><Relationship Id="rId5" Type="http://schemas.openxmlformats.org/officeDocument/2006/relationships/tags" Target="../tags/tag673.xml"/><Relationship Id="rId10" Type="http://schemas.openxmlformats.org/officeDocument/2006/relationships/oleObject" Target="../embeddings/oleObject164.bin"/><Relationship Id="rId4" Type="http://schemas.openxmlformats.org/officeDocument/2006/relationships/tags" Target="../tags/tag672.xml"/><Relationship Id="rId9" Type="http://schemas.openxmlformats.org/officeDocument/2006/relationships/image" Target="../media/image9.jpeg"/></Relationships>
</file>

<file path=ppt/slideLayouts/_rels/slideLayout187.xml.rels><?xml version="1.0" encoding="UTF-8" standalone="yes"?>
<Relationships xmlns="http://schemas.openxmlformats.org/package/2006/relationships"><Relationship Id="rId3" Type="http://schemas.openxmlformats.org/officeDocument/2006/relationships/tags" Target="../tags/tag677.xml"/><Relationship Id="rId7" Type="http://schemas.openxmlformats.org/officeDocument/2006/relationships/oleObject" Target="../embeddings/oleObject165.bin"/><Relationship Id="rId2" Type="http://schemas.openxmlformats.org/officeDocument/2006/relationships/tags" Target="../tags/tag676.xml"/><Relationship Id="rId1" Type="http://schemas.openxmlformats.org/officeDocument/2006/relationships/vmlDrawing" Target="../drawings/vmlDrawing164.vml"/><Relationship Id="rId6" Type="http://schemas.openxmlformats.org/officeDocument/2006/relationships/image" Target="../media/image10.jpeg"/><Relationship Id="rId5" Type="http://schemas.openxmlformats.org/officeDocument/2006/relationships/slideMaster" Target="../slideMasters/slideMaster23.xml"/><Relationship Id="rId4" Type="http://schemas.openxmlformats.org/officeDocument/2006/relationships/tags" Target="../tags/tag678.xml"/></Relationships>
</file>

<file path=ppt/slideLayouts/_rels/slideLayout188.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679.xml"/><Relationship Id="rId1" Type="http://schemas.openxmlformats.org/officeDocument/2006/relationships/vmlDrawing" Target="../drawings/vmlDrawing165.vml"/><Relationship Id="rId4" Type="http://schemas.openxmlformats.org/officeDocument/2006/relationships/oleObject" Target="../embeddings/oleObject166.bin"/></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681.xml"/><Relationship Id="rId2" Type="http://schemas.openxmlformats.org/officeDocument/2006/relationships/tags" Target="../tags/tag680.xml"/><Relationship Id="rId1" Type="http://schemas.openxmlformats.org/officeDocument/2006/relationships/vmlDrawing" Target="../drawings/vmlDrawing166.vml"/><Relationship Id="rId6" Type="http://schemas.openxmlformats.org/officeDocument/2006/relationships/oleObject" Target="../embeddings/oleObject167.bin"/><Relationship Id="rId5" Type="http://schemas.openxmlformats.org/officeDocument/2006/relationships/slideMaster" Target="../slideMasters/slideMaster23.xml"/><Relationship Id="rId4" Type="http://schemas.openxmlformats.org/officeDocument/2006/relationships/tags" Target="../tags/tag68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Master" Target="../slideMasters/slideMaster4.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28.png"/></Relationships>
</file>

<file path=ppt/slideLayouts/_rels/slideLayout190.xml.rels><?xml version="1.0" encoding="UTF-8" standalone="yes"?>
<Relationships xmlns="http://schemas.openxmlformats.org/package/2006/relationships"><Relationship Id="rId3" Type="http://schemas.openxmlformats.org/officeDocument/2006/relationships/tags" Target="../tags/tag684.xml"/><Relationship Id="rId2" Type="http://schemas.openxmlformats.org/officeDocument/2006/relationships/tags" Target="../tags/tag683.xml"/><Relationship Id="rId1" Type="http://schemas.openxmlformats.org/officeDocument/2006/relationships/vmlDrawing" Target="../drawings/vmlDrawing167.vml"/><Relationship Id="rId6" Type="http://schemas.openxmlformats.org/officeDocument/2006/relationships/oleObject" Target="../embeddings/oleObject168.bin"/><Relationship Id="rId5" Type="http://schemas.openxmlformats.org/officeDocument/2006/relationships/slideMaster" Target="../slideMasters/slideMaster23.xml"/><Relationship Id="rId4" Type="http://schemas.openxmlformats.org/officeDocument/2006/relationships/tags" Target="../tags/tag685.xml"/></Relationships>
</file>

<file path=ppt/slideLayouts/_rels/slideLayout191.xml.rels><?xml version="1.0" encoding="UTF-8" standalone="yes"?>
<Relationships xmlns="http://schemas.openxmlformats.org/package/2006/relationships"><Relationship Id="rId8" Type="http://schemas.openxmlformats.org/officeDocument/2006/relationships/oleObject" Target="../embeddings/oleObject169.bin"/><Relationship Id="rId3" Type="http://schemas.openxmlformats.org/officeDocument/2006/relationships/tags" Target="../tags/tag687.xml"/><Relationship Id="rId7" Type="http://schemas.openxmlformats.org/officeDocument/2006/relationships/slideMaster" Target="../slideMasters/slideMaster23.xml"/><Relationship Id="rId2" Type="http://schemas.openxmlformats.org/officeDocument/2006/relationships/tags" Target="../tags/tag686.xml"/><Relationship Id="rId1" Type="http://schemas.openxmlformats.org/officeDocument/2006/relationships/vmlDrawing" Target="../drawings/vmlDrawing168.vml"/><Relationship Id="rId6" Type="http://schemas.openxmlformats.org/officeDocument/2006/relationships/tags" Target="../tags/tag690.xml"/><Relationship Id="rId5" Type="http://schemas.openxmlformats.org/officeDocument/2006/relationships/tags" Target="../tags/tag689.xml"/><Relationship Id="rId4" Type="http://schemas.openxmlformats.org/officeDocument/2006/relationships/tags" Target="../tags/tag68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3.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Master" Target="../slideMasters/slideMaster23.xml"/><Relationship Id="rId1" Type="http://schemas.openxmlformats.org/officeDocument/2006/relationships/vmlDrawing" Target="../drawings/vmlDrawing169.vml"/></Relationships>
</file>

<file path=ppt/slideLayouts/_rels/slideLayout194.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700.xml"/><Relationship Id="rId7" Type="http://schemas.openxmlformats.org/officeDocument/2006/relationships/tags" Target="../tags/tag704.xml"/><Relationship Id="rId12" Type="http://schemas.openxmlformats.org/officeDocument/2006/relationships/image" Target="../media/image8.png"/><Relationship Id="rId2" Type="http://schemas.openxmlformats.org/officeDocument/2006/relationships/tags" Target="../tags/tag699.xml"/><Relationship Id="rId1" Type="http://schemas.openxmlformats.org/officeDocument/2006/relationships/vmlDrawing" Target="../drawings/vmlDrawing171.vml"/><Relationship Id="rId6" Type="http://schemas.openxmlformats.org/officeDocument/2006/relationships/tags" Target="../tags/tag703.xml"/><Relationship Id="rId11" Type="http://schemas.openxmlformats.org/officeDocument/2006/relationships/image" Target="../media/image7.emf"/><Relationship Id="rId5" Type="http://schemas.openxmlformats.org/officeDocument/2006/relationships/tags" Target="../tags/tag702.xml"/><Relationship Id="rId10" Type="http://schemas.openxmlformats.org/officeDocument/2006/relationships/oleObject" Target="../embeddings/oleObject172.bin"/><Relationship Id="rId4" Type="http://schemas.openxmlformats.org/officeDocument/2006/relationships/tags" Target="../tags/tag701.xml"/><Relationship Id="rId9" Type="http://schemas.openxmlformats.org/officeDocument/2006/relationships/image" Target="../media/image6.jpeg"/></Relationships>
</file>

<file path=ppt/slideLayouts/_rels/slideLayout195.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706.xml"/><Relationship Id="rId7" Type="http://schemas.openxmlformats.org/officeDocument/2006/relationships/tags" Target="../tags/tag710.xml"/><Relationship Id="rId12" Type="http://schemas.openxmlformats.org/officeDocument/2006/relationships/image" Target="../media/image7.emf"/><Relationship Id="rId2" Type="http://schemas.openxmlformats.org/officeDocument/2006/relationships/tags" Target="../tags/tag705.xml"/><Relationship Id="rId1" Type="http://schemas.openxmlformats.org/officeDocument/2006/relationships/vmlDrawing" Target="../drawings/vmlDrawing172.vml"/><Relationship Id="rId6" Type="http://schemas.openxmlformats.org/officeDocument/2006/relationships/tags" Target="../tags/tag709.xml"/><Relationship Id="rId11" Type="http://schemas.openxmlformats.org/officeDocument/2006/relationships/image" Target="../media/image8.png"/><Relationship Id="rId5" Type="http://schemas.openxmlformats.org/officeDocument/2006/relationships/tags" Target="../tags/tag708.xml"/><Relationship Id="rId10" Type="http://schemas.openxmlformats.org/officeDocument/2006/relationships/oleObject" Target="../embeddings/oleObject173.bin"/><Relationship Id="rId4" Type="http://schemas.openxmlformats.org/officeDocument/2006/relationships/tags" Target="../tags/tag707.xml"/><Relationship Id="rId9" Type="http://schemas.openxmlformats.org/officeDocument/2006/relationships/image" Target="../media/image9.jpeg"/></Relationships>
</file>

<file path=ppt/slideLayouts/_rels/slideLayout196.xml.rels><?xml version="1.0" encoding="UTF-8" standalone="yes"?>
<Relationships xmlns="http://schemas.openxmlformats.org/package/2006/relationships"><Relationship Id="rId3" Type="http://schemas.openxmlformats.org/officeDocument/2006/relationships/tags" Target="../tags/tag712.xml"/><Relationship Id="rId7" Type="http://schemas.openxmlformats.org/officeDocument/2006/relationships/oleObject" Target="../embeddings/oleObject174.bin"/><Relationship Id="rId2" Type="http://schemas.openxmlformats.org/officeDocument/2006/relationships/tags" Target="../tags/tag711.xml"/><Relationship Id="rId1" Type="http://schemas.openxmlformats.org/officeDocument/2006/relationships/vmlDrawing" Target="../drawings/vmlDrawing173.vml"/><Relationship Id="rId6" Type="http://schemas.openxmlformats.org/officeDocument/2006/relationships/image" Target="../media/image10.jpeg"/><Relationship Id="rId5" Type="http://schemas.openxmlformats.org/officeDocument/2006/relationships/slideMaster" Target="../slideMasters/slideMaster24.xml"/><Relationship Id="rId4" Type="http://schemas.openxmlformats.org/officeDocument/2006/relationships/tags" Target="../tags/tag713.xml"/></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714.xml"/><Relationship Id="rId1" Type="http://schemas.openxmlformats.org/officeDocument/2006/relationships/vmlDrawing" Target="../drawings/vmlDrawing174.vml"/><Relationship Id="rId4" Type="http://schemas.openxmlformats.org/officeDocument/2006/relationships/oleObject" Target="../embeddings/oleObject175.bin"/></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716.xml"/><Relationship Id="rId2" Type="http://schemas.openxmlformats.org/officeDocument/2006/relationships/tags" Target="../tags/tag715.xml"/><Relationship Id="rId1" Type="http://schemas.openxmlformats.org/officeDocument/2006/relationships/vmlDrawing" Target="../drawings/vmlDrawing175.vml"/><Relationship Id="rId6" Type="http://schemas.openxmlformats.org/officeDocument/2006/relationships/oleObject" Target="../embeddings/oleObject176.bin"/><Relationship Id="rId5" Type="http://schemas.openxmlformats.org/officeDocument/2006/relationships/slideMaster" Target="../slideMasters/slideMaster24.xml"/><Relationship Id="rId4" Type="http://schemas.openxmlformats.org/officeDocument/2006/relationships/tags" Target="../tags/tag717.xml"/></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719.xml"/><Relationship Id="rId2" Type="http://schemas.openxmlformats.org/officeDocument/2006/relationships/tags" Target="../tags/tag718.xml"/><Relationship Id="rId1" Type="http://schemas.openxmlformats.org/officeDocument/2006/relationships/vmlDrawing" Target="../drawings/vmlDrawing176.vml"/><Relationship Id="rId6" Type="http://schemas.openxmlformats.org/officeDocument/2006/relationships/oleObject" Target="../embeddings/oleObject177.bin"/><Relationship Id="rId5" Type="http://schemas.openxmlformats.org/officeDocument/2006/relationships/slideMaster" Target="../slideMasters/slideMaster24.xml"/><Relationship Id="rId4" Type="http://schemas.openxmlformats.org/officeDocument/2006/relationships/tags" Target="../tags/tag720.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7.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image" Target="../media/image8.png"/><Relationship Id="rId5" Type="http://schemas.openxmlformats.org/officeDocument/2006/relationships/tags" Target="../tags/tag19.xml"/><Relationship Id="rId10" Type="http://schemas.openxmlformats.org/officeDocument/2006/relationships/oleObject" Target="../embeddings/oleObject3.bin"/><Relationship Id="rId4" Type="http://schemas.openxmlformats.org/officeDocument/2006/relationships/tags" Target="../tags/tag18.xml"/><Relationship Id="rId9" Type="http://schemas.openxmlformats.org/officeDocument/2006/relationships/image" Target="../media/image9.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Master" Target="../slideMasters/slideMaster4.xml"/><Relationship Id="rId6" Type="http://schemas.openxmlformats.org/officeDocument/2006/relationships/image" Target="../media/image34.png"/><Relationship Id="rId5" Type="http://schemas.openxmlformats.org/officeDocument/2006/relationships/image" Target="../media/image29.png"/><Relationship Id="rId4" Type="http://schemas.openxmlformats.org/officeDocument/2006/relationships/image" Target="../media/image24.png"/></Relationships>
</file>

<file path=ppt/slideLayouts/_rels/slideLayout200.xml.rels><?xml version="1.0" encoding="UTF-8" standalone="yes"?>
<Relationships xmlns="http://schemas.openxmlformats.org/package/2006/relationships"><Relationship Id="rId8" Type="http://schemas.openxmlformats.org/officeDocument/2006/relationships/oleObject" Target="../embeddings/oleObject178.bin"/><Relationship Id="rId3" Type="http://schemas.openxmlformats.org/officeDocument/2006/relationships/tags" Target="../tags/tag722.xml"/><Relationship Id="rId7" Type="http://schemas.openxmlformats.org/officeDocument/2006/relationships/slideMaster" Target="../slideMasters/slideMaster24.xml"/><Relationship Id="rId2" Type="http://schemas.openxmlformats.org/officeDocument/2006/relationships/tags" Target="../tags/tag721.xml"/><Relationship Id="rId1" Type="http://schemas.openxmlformats.org/officeDocument/2006/relationships/vmlDrawing" Target="../drawings/vmlDrawing177.vml"/><Relationship Id="rId6" Type="http://schemas.openxmlformats.org/officeDocument/2006/relationships/tags" Target="../tags/tag725.xml"/><Relationship Id="rId5" Type="http://schemas.openxmlformats.org/officeDocument/2006/relationships/tags" Target="../tags/tag724.xml"/><Relationship Id="rId4" Type="http://schemas.openxmlformats.org/officeDocument/2006/relationships/tags" Target="../tags/tag72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02.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Master" Target="../slideMasters/slideMaster24.xml"/><Relationship Id="rId1" Type="http://schemas.openxmlformats.org/officeDocument/2006/relationships/vmlDrawing" Target="../drawings/vmlDrawing178.vml"/></Relationships>
</file>

<file path=ppt/slideLayouts/_rels/slideLayout203.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735.xml"/><Relationship Id="rId7" Type="http://schemas.openxmlformats.org/officeDocument/2006/relationships/tags" Target="../tags/tag739.xml"/><Relationship Id="rId12" Type="http://schemas.openxmlformats.org/officeDocument/2006/relationships/image" Target="../media/image8.png"/><Relationship Id="rId2" Type="http://schemas.openxmlformats.org/officeDocument/2006/relationships/tags" Target="../tags/tag734.xml"/><Relationship Id="rId1" Type="http://schemas.openxmlformats.org/officeDocument/2006/relationships/vmlDrawing" Target="../drawings/vmlDrawing180.vml"/><Relationship Id="rId6" Type="http://schemas.openxmlformats.org/officeDocument/2006/relationships/tags" Target="../tags/tag738.xml"/><Relationship Id="rId11" Type="http://schemas.openxmlformats.org/officeDocument/2006/relationships/image" Target="../media/image7.emf"/><Relationship Id="rId5" Type="http://schemas.openxmlformats.org/officeDocument/2006/relationships/tags" Target="../tags/tag737.xml"/><Relationship Id="rId10" Type="http://schemas.openxmlformats.org/officeDocument/2006/relationships/oleObject" Target="../embeddings/oleObject181.bin"/><Relationship Id="rId4" Type="http://schemas.openxmlformats.org/officeDocument/2006/relationships/tags" Target="../tags/tag736.xml"/><Relationship Id="rId9" Type="http://schemas.openxmlformats.org/officeDocument/2006/relationships/image" Target="../media/image6.jpeg"/></Relationships>
</file>

<file path=ppt/slideLayouts/_rels/slideLayout204.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741.xml"/><Relationship Id="rId7" Type="http://schemas.openxmlformats.org/officeDocument/2006/relationships/tags" Target="../tags/tag745.xml"/><Relationship Id="rId12" Type="http://schemas.openxmlformats.org/officeDocument/2006/relationships/image" Target="../media/image7.emf"/><Relationship Id="rId2" Type="http://schemas.openxmlformats.org/officeDocument/2006/relationships/tags" Target="../tags/tag740.xml"/><Relationship Id="rId1" Type="http://schemas.openxmlformats.org/officeDocument/2006/relationships/vmlDrawing" Target="../drawings/vmlDrawing181.vml"/><Relationship Id="rId6" Type="http://schemas.openxmlformats.org/officeDocument/2006/relationships/tags" Target="../tags/tag744.xml"/><Relationship Id="rId11" Type="http://schemas.openxmlformats.org/officeDocument/2006/relationships/image" Target="../media/image8.png"/><Relationship Id="rId5" Type="http://schemas.openxmlformats.org/officeDocument/2006/relationships/tags" Target="../tags/tag743.xml"/><Relationship Id="rId10" Type="http://schemas.openxmlformats.org/officeDocument/2006/relationships/oleObject" Target="../embeddings/oleObject182.bin"/><Relationship Id="rId4" Type="http://schemas.openxmlformats.org/officeDocument/2006/relationships/tags" Target="../tags/tag742.xml"/><Relationship Id="rId9" Type="http://schemas.openxmlformats.org/officeDocument/2006/relationships/image" Target="../media/image9.jpeg"/></Relationships>
</file>

<file path=ppt/slideLayouts/_rels/slideLayout205.xml.rels><?xml version="1.0" encoding="UTF-8" standalone="yes"?>
<Relationships xmlns="http://schemas.openxmlformats.org/package/2006/relationships"><Relationship Id="rId3" Type="http://schemas.openxmlformats.org/officeDocument/2006/relationships/tags" Target="../tags/tag747.xml"/><Relationship Id="rId7" Type="http://schemas.openxmlformats.org/officeDocument/2006/relationships/oleObject" Target="../embeddings/oleObject183.bin"/><Relationship Id="rId2" Type="http://schemas.openxmlformats.org/officeDocument/2006/relationships/tags" Target="../tags/tag746.xml"/><Relationship Id="rId1" Type="http://schemas.openxmlformats.org/officeDocument/2006/relationships/vmlDrawing" Target="../drawings/vmlDrawing182.vml"/><Relationship Id="rId6" Type="http://schemas.openxmlformats.org/officeDocument/2006/relationships/image" Target="../media/image10.jpeg"/><Relationship Id="rId5" Type="http://schemas.openxmlformats.org/officeDocument/2006/relationships/slideMaster" Target="../slideMasters/slideMaster25.xml"/><Relationship Id="rId4" Type="http://schemas.openxmlformats.org/officeDocument/2006/relationships/tags" Target="../tags/tag748.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749.xml"/><Relationship Id="rId1" Type="http://schemas.openxmlformats.org/officeDocument/2006/relationships/vmlDrawing" Target="../drawings/vmlDrawing183.vml"/><Relationship Id="rId4" Type="http://schemas.openxmlformats.org/officeDocument/2006/relationships/oleObject" Target="../embeddings/oleObject184.bin"/></Relationships>
</file>

<file path=ppt/slideLayouts/_rels/slideLayout207.xml.rels><?xml version="1.0" encoding="UTF-8" standalone="yes"?>
<Relationships xmlns="http://schemas.openxmlformats.org/package/2006/relationships"><Relationship Id="rId3" Type="http://schemas.openxmlformats.org/officeDocument/2006/relationships/tags" Target="../tags/tag751.xml"/><Relationship Id="rId2" Type="http://schemas.openxmlformats.org/officeDocument/2006/relationships/tags" Target="../tags/tag750.xml"/><Relationship Id="rId1" Type="http://schemas.openxmlformats.org/officeDocument/2006/relationships/vmlDrawing" Target="../drawings/vmlDrawing184.vml"/><Relationship Id="rId6" Type="http://schemas.openxmlformats.org/officeDocument/2006/relationships/oleObject" Target="../embeddings/oleObject185.bin"/><Relationship Id="rId5" Type="http://schemas.openxmlformats.org/officeDocument/2006/relationships/slideMaster" Target="../slideMasters/slideMaster25.xml"/><Relationship Id="rId4" Type="http://schemas.openxmlformats.org/officeDocument/2006/relationships/tags" Target="../tags/tag752.xml"/></Relationships>
</file>

<file path=ppt/slideLayouts/_rels/slideLayout208.xml.rels><?xml version="1.0" encoding="UTF-8" standalone="yes"?>
<Relationships xmlns="http://schemas.openxmlformats.org/package/2006/relationships"><Relationship Id="rId3" Type="http://schemas.openxmlformats.org/officeDocument/2006/relationships/tags" Target="../tags/tag754.xml"/><Relationship Id="rId2" Type="http://schemas.openxmlformats.org/officeDocument/2006/relationships/tags" Target="../tags/tag753.xml"/><Relationship Id="rId1" Type="http://schemas.openxmlformats.org/officeDocument/2006/relationships/vmlDrawing" Target="../drawings/vmlDrawing185.vml"/><Relationship Id="rId6" Type="http://schemas.openxmlformats.org/officeDocument/2006/relationships/oleObject" Target="../embeddings/oleObject186.bin"/><Relationship Id="rId5" Type="http://schemas.openxmlformats.org/officeDocument/2006/relationships/slideMaster" Target="../slideMasters/slideMaster25.xml"/><Relationship Id="rId4" Type="http://schemas.openxmlformats.org/officeDocument/2006/relationships/tags" Target="../tags/tag755.xml"/></Relationships>
</file>

<file path=ppt/slideLayouts/_rels/slideLayout209.xml.rels><?xml version="1.0" encoding="UTF-8" standalone="yes"?>
<Relationships xmlns="http://schemas.openxmlformats.org/package/2006/relationships"><Relationship Id="rId8" Type="http://schemas.openxmlformats.org/officeDocument/2006/relationships/oleObject" Target="../embeddings/oleObject187.bin"/><Relationship Id="rId3" Type="http://schemas.openxmlformats.org/officeDocument/2006/relationships/tags" Target="../tags/tag757.xml"/><Relationship Id="rId7" Type="http://schemas.openxmlformats.org/officeDocument/2006/relationships/slideMaster" Target="../slideMasters/slideMaster25.xml"/><Relationship Id="rId2" Type="http://schemas.openxmlformats.org/officeDocument/2006/relationships/tags" Target="../tags/tag756.xml"/><Relationship Id="rId1" Type="http://schemas.openxmlformats.org/officeDocument/2006/relationships/vmlDrawing" Target="../drawings/vmlDrawing186.vml"/><Relationship Id="rId6" Type="http://schemas.openxmlformats.org/officeDocument/2006/relationships/tags" Target="../tags/tag760.xml"/><Relationship Id="rId5" Type="http://schemas.openxmlformats.org/officeDocument/2006/relationships/tags" Target="../tags/tag759.xml"/><Relationship Id="rId4" Type="http://schemas.openxmlformats.org/officeDocument/2006/relationships/tags" Target="../tags/tag75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29.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11.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Master" Target="../slideMasters/slideMaster25.xml"/><Relationship Id="rId1" Type="http://schemas.openxmlformats.org/officeDocument/2006/relationships/vmlDrawing" Target="../drawings/vmlDrawing187.vml"/></Relationships>
</file>

<file path=ppt/slideLayouts/_rels/slideLayout212.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70.xml"/><Relationship Id="rId7" Type="http://schemas.openxmlformats.org/officeDocument/2006/relationships/tags" Target="../tags/tag774.xml"/><Relationship Id="rId12" Type="http://schemas.openxmlformats.org/officeDocument/2006/relationships/image" Target="../media/image8.png"/><Relationship Id="rId2" Type="http://schemas.openxmlformats.org/officeDocument/2006/relationships/tags" Target="../tags/tag769.xml"/><Relationship Id="rId1" Type="http://schemas.openxmlformats.org/officeDocument/2006/relationships/vmlDrawing" Target="../drawings/vmlDrawing189.vml"/><Relationship Id="rId6" Type="http://schemas.openxmlformats.org/officeDocument/2006/relationships/tags" Target="../tags/tag773.xml"/><Relationship Id="rId11" Type="http://schemas.openxmlformats.org/officeDocument/2006/relationships/image" Target="../media/image7.emf"/><Relationship Id="rId5" Type="http://schemas.openxmlformats.org/officeDocument/2006/relationships/tags" Target="../tags/tag772.xml"/><Relationship Id="rId10" Type="http://schemas.openxmlformats.org/officeDocument/2006/relationships/oleObject" Target="../embeddings/oleObject190.bin"/><Relationship Id="rId4" Type="http://schemas.openxmlformats.org/officeDocument/2006/relationships/tags" Target="../tags/tag771.xml"/><Relationship Id="rId9" Type="http://schemas.openxmlformats.org/officeDocument/2006/relationships/image" Target="../media/image6.jpeg"/></Relationships>
</file>

<file path=ppt/slideLayouts/_rels/slideLayout213.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76.xml"/><Relationship Id="rId7" Type="http://schemas.openxmlformats.org/officeDocument/2006/relationships/tags" Target="../tags/tag780.xml"/><Relationship Id="rId12" Type="http://schemas.openxmlformats.org/officeDocument/2006/relationships/image" Target="../media/image7.emf"/><Relationship Id="rId2" Type="http://schemas.openxmlformats.org/officeDocument/2006/relationships/tags" Target="../tags/tag775.xml"/><Relationship Id="rId1" Type="http://schemas.openxmlformats.org/officeDocument/2006/relationships/vmlDrawing" Target="../drawings/vmlDrawing190.vml"/><Relationship Id="rId6" Type="http://schemas.openxmlformats.org/officeDocument/2006/relationships/tags" Target="../tags/tag779.xml"/><Relationship Id="rId11" Type="http://schemas.openxmlformats.org/officeDocument/2006/relationships/image" Target="../media/image8.png"/><Relationship Id="rId5" Type="http://schemas.openxmlformats.org/officeDocument/2006/relationships/tags" Target="../tags/tag778.xml"/><Relationship Id="rId10" Type="http://schemas.openxmlformats.org/officeDocument/2006/relationships/oleObject" Target="../embeddings/oleObject191.bin"/><Relationship Id="rId4" Type="http://schemas.openxmlformats.org/officeDocument/2006/relationships/tags" Target="../tags/tag777.xml"/><Relationship Id="rId9" Type="http://schemas.openxmlformats.org/officeDocument/2006/relationships/image" Target="../media/image9.jpeg"/></Relationships>
</file>

<file path=ppt/slideLayouts/_rels/slideLayout214.xml.rels><?xml version="1.0" encoding="UTF-8" standalone="yes"?>
<Relationships xmlns="http://schemas.openxmlformats.org/package/2006/relationships"><Relationship Id="rId3" Type="http://schemas.openxmlformats.org/officeDocument/2006/relationships/tags" Target="../tags/tag782.xml"/><Relationship Id="rId7" Type="http://schemas.openxmlformats.org/officeDocument/2006/relationships/oleObject" Target="../embeddings/oleObject192.bin"/><Relationship Id="rId2" Type="http://schemas.openxmlformats.org/officeDocument/2006/relationships/tags" Target="../tags/tag781.xml"/><Relationship Id="rId1" Type="http://schemas.openxmlformats.org/officeDocument/2006/relationships/vmlDrawing" Target="../drawings/vmlDrawing191.vml"/><Relationship Id="rId6" Type="http://schemas.openxmlformats.org/officeDocument/2006/relationships/image" Target="../media/image10.jpeg"/><Relationship Id="rId5" Type="http://schemas.openxmlformats.org/officeDocument/2006/relationships/slideMaster" Target="../slideMasters/slideMaster26.xml"/><Relationship Id="rId4" Type="http://schemas.openxmlformats.org/officeDocument/2006/relationships/tags" Target="../tags/tag783.xml"/></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84.xml"/><Relationship Id="rId1" Type="http://schemas.openxmlformats.org/officeDocument/2006/relationships/vmlDrawing" Target="../drawings/vmlDrawing192.vml"/><Relationship Id="rId4" Type="http://schemas.openxmlformats.org/officeDocument/2006/relationships/oleObject" Target="../embeddings/oleObject193.bin"/></Relationships>
</file>

<file path=ppt/slideLayouts/_rels/slideLayout216.xml.rels><?xml version="1.0" encoding="UTF-8" standalone="yes"?>
<Relationships xmlns="http://schemas.openxmlformats.org/package/2006/relationships"><Relationship Id="rId3" Type="http://schemas.openxmlformats.org/officeDocument/2006/relationships/tags" Target="../tags/tag786.xml"/><Relationship Id="rId2" Type="http://schemas.openxmlformats.org/officeDocument/2006/relationships/tags" Target="../tags/tag785.xml"/><Relationship Id="rId1" Type="http://schemas.openxmlformats.org/officeDocument/2006/relationships/vmlDrawing" Target="../drawings/vmlDrawing193.vml"/><Relationship Id="rId6" Type="http://schemas.openxmlformats.org/officeDocument/2006/relationships/oleObject" Target="../embeddings/oleObject194.bin"/><Relationship Id="rId5" Type="http://schemas.openxmlformats.org/officeDocument/2006/relationships/slideMaster" Target="../slideMasters/slideMaster26.xml"/><Relationship Id="rId4" Type="http://schemas.openxmlformats.org/officeDocument/2006/relationships/tags" Target="../tags/tag787.xml"/></Relationships>
</file>

<file path=ppt/slideLayouts/_rels/slideLayout217.xml.rels><?xml version="1.0" encoding="UTF-8" standalone="yes"?>
<Relationships xmlns="http://schemas.openxmlformats.org/package/2006/relationships"><Relationship Id="rId3" Type="http://schemas.openxmlformats.org/officeDocument/2006/relationships/tags" Target="../tags/tag789.xml"/><Relationship Id="rId2" Type="http://schemas.openxmlformats.org/officeDocument/2006/relationships/tags" Target="../tags/tag788.xml"/><Relationship Id="rId1" Type="http://schemas.openxmlformats.org/officeDocument/2006/relationships/vmlDrawing" Target="../drawings/vmlDrawing194.vml"/><Relationship Id="rId6" Type="http://schemas.openxmlformats.org/officeDocument/2006/relationships/oleObject" Target="../embeddings/oleObject195.bin"/><Relationship Id="rId5" Type="http://schemas.openxmlformats.org/officeDocument/2006/relationships/slideMaster" Target="../slideMasters/slideMaster26.xml"/><Relationship Id="rId4" Type="http://schemas.openxmlformats.org/officeDocument/2006/relationships/tags" Target="../tags/tag790.xml"/></Relationships>
</file>

<file path=ppt/slideLayouts/_rels/slideLayout218.xml.rels><?xml version="1.0" encoding="UTF-8" standalone="yes"?>
<Relationships xmlns="http://schemas.openxmlformats.org/package/2006/relationships"><Relationship Id="rId8" Type="http://schemas.openxmlformats.org/officeDocument/2006/relationships/oleObject" Target="../embeddings/oleObject196.bin"/><Relationship Id="rId3" Type="http://schemas.openxmlformats.org/officeDocument/2006/relationships/tags" Target="../tags/tag792.xml"/><Relationship Id="rId7" Type="http://schemas.openxmlformats.org/officeDocument/2006/relationships/slideMaster" Target="../slideMasters/slideMaster26.xml"/><Relationship Id="rId2" Type="http://schemas.openxmlformats.org/officeDocument/2006/relationships/tags" Target="../tags/tag791.xml"/><Relationship Id="rId1" Type="http://schemas.openxmlformats.org/officeDocument/2006/relationships/vmlDrawing" Target="../drawings/vmlDrawing195.vml"/><Relationship Id="rId6" Type="http://schemas.openxmlformats.org/officeDocument/2006/relationships/tags" Target="../tags/tag795.xml"/><Relationship Id="rId5" Type="http://schemas.openxmlformats.org/officeDocument/2006/relationships/tags" Target="../tags/tag794.xml"/><Relationship Id="rId4" Type="http://schemas.openxmlformats.org/officeDocument/2006/relationships/tags" Target="../tags/tag79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google.co.in/url?sa=i&amp;rct=j&amp;q=&amp;esrc=s&amp;source=images&amp;cd=&amp;cad=rja&amp;uact=8&amp;ved=0ahUKEwil946Fm9vKAhWDrxoKHc33DxgQjRwIBw&amp;url=http://iif.co.nz/odds-ends/post-it-notes-surprisingly-persuasive/&amp;psig=AFQjCNG5JJC76KUui0a-oC0GKePF5Omyvg&amp;ust=1454575653688874" TargetMode="External"/><Relationship Id="rId7" Type="http://schemas.openxmlformats.org/officeDocument/2006/relationships/image" Target="../media/image34.png"/><Relationship Id="rId2" Type="http://schemas.openxmlformats.org/officeDocument/2006/relationships/slideMaster" Target="../slideMasters/slideMaster4.xml"/><Relationship Id="rId1" Type="http://schemas.openxmlformats.org/officeDocument/2006/relationships/tags" Target="../tags/tag57.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35.jpeg"/></Relationships>
</file>

<file path=ppt/slideLayouts/_rels/slideLayout220.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Master" Target="../slideMasters/slideMaster26.xml"/><Relationship Id="rId1" Type="http://schemas.openxmlformats.org/officeDocument/2006/relationships/vmlDrawing" Target="../drawings/vmlDrawing196.vml"/></Relationships>
</file>

<file path=ppt/slideLayouts/_rels/slideLayout221.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805.xml"/><Relationship Id="rId7" Type="http://schemas.openxmlformats.org/officeDocument/2006/relationships/tags" Target="../tags/tag809.xml"/><Relationship Id="rId12" Type="http://schemas.openxmlformats.org/officeDocument/2006/relationships/image" Target="../media/image8.png"/><Relationship Id="rId2" Type="http://schemas.openxmlformats.org/officeDocument/2006/relationships/tags" Target="../tags/tag804.xml"/><Relationship Id="rId1" Type="http://schemas.openxmlformats.org/officeDocument/2006/relationships/vmlDrawing" Target="../drawings/vmlDrawing198.vml"/><Relationship Id="rId6" Type="http://schemas.openxmlformats.org/officeDocument/2006/relationships/tags" Target="../tags/tag808.xml"/><Relationship Id="rId11" Type="http://schemas.openxmlformats.org/officeDocument/2006/relationships/image" Target="../media/image7.emf"/><Relationship Id="rId5" Type="http://schemas.openxmlformats.org/officeDocument/2006/relationships/tags" Target="../tags/tag807.xml"/><Relationship Id="rId10" Type="http://schemas.openxmlformats.org/officeDocument/2006/relationships/oleObject" Target="../embeddings/oleObject199.bin"/><Relationship Id="rId4" Type="http://schemas.openxmlformats.org/officeDocument/2006/relationships/tags" Target="../tags/tag806.xml"/><Relationship Id="rId9" Type="http://schemas.openxmlformats.org/officeDocument/2006/relationships/image" Target="../media/image6.jpeg"/></Relationships>
</file>

<file path=ppt/slideLayouts/_rels/slideLayout222.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811.xml"/><Relationship Id="rId7" Type="http://schemas.openxmlformats.org/officeDocument/2006/relationships/tags" Target="../tags/tag815.xml"/><Relationship Id="rId12" Type="http://schemas.openxmlformats.org/officeDocument/2006/relationships/image" Target="../media/image7.emf"/><Relationship Id="rId2" Type="http://schemas.openxmlformats.org/officeDocument/2006/relationships/tags" Target="../tags/tag810.xml"/><Relationship Id="rId1" Type="http://schemas.openxmlformats.org/officeDocument/2006/relationships/vmlDrawing" Target="../drawings/vmlDrawing199.vml"/><Relationship Id="rId6" Type="http://schemas.openxmlformats.org/officeDocument/2006/relationships/tags" Target="../tags/tag814.xml"/><Relationship Id="rId11" Type="http://schemas.openxmlformats.org/officeDocument/2006/relationships/image" Target="../media/image8.png"/><Relationship Id="rId5" Type="http://schemas.openxmlformats.org/officeDocument/2006/relationships/tags" Target="../tags/tag813.xml"/><Relationship Id="rId10" Type="http://schemas.openxmlformats.org/officeDocument/2006/relationships/oleObject" Target="../embeddings/oleObject200.bin"/><Relationship Id="rId4" Type="http://schemas.openxmlformats.org/officeDocument/2006/relationships/tags" Target="../tags/tag812.xml"/><Relationship Id="rId9" Type="http://schemas.openxmlformats.org/officeDocument/2006/relationships/image" Target="../media/image9.jpeg"/></Relationships>
</file>

<file path=ppt/slideLayouts/_rels/slideLayout223.xml.rels><?xml version="1.0" encoding="UTF-8" standalone="yes"?>
<Relationships xmlns="http://schemas.openxmlformats.org/package/2006/relationships"><Relationship Id="rId3" Type="http://schemas.openxmlformats.org/officeDocument/2006/relationships/tags" Target="../tags/tag817.xml"/><Relationship Id="rId7" Type="http://schemas.openxmlformats.org/officeDocument/2006/relationships/oleObject" Target="../embeddings/oleObject201.bin"/><Relationship Id="rId2" Type="http://schemas.openxmlformats.org/officeDocument/2006/relationships/tags" Target="../tags/tag816.xml"/><Relationship Id="rId1" Type="http://schemas.openxmlformats.org/officeDocument/2006/relationships/vmlDrawing" Target="../drawings/vmlDrawing200.vml"/><Relationship Id="rId6" Type="http://schemas.openxmlformats.org/officeDocument/2006/relationships/image" Target="../media/image10.jpeg"/><Relationship Id="rId5" Type="http://schemas.openxmlformats.org/officeDocument/2006/relationships/slideMaster" Target="../slideMasters/slideMaster27.xml"/><Relationship Id="rId4" Type="http://schemas.openxmlformats.org/officeDocument/2006/relationships/tags" Target="../tags/tag818.xml"/></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819.xml"/><Relationship Id="rId1" Type="http://schemas.openxmlformats.org/officeDocument/2006/relationships/vmlDrawing" Target="../drawings/vmlDrawing201.vml"/><Relationship Id="rId4" Type="http://schemas.openxmlformats.org/officeDocument/2006/relationships/oleObject" Target="../embeddings/oleObject202.bin"/></Relationships>
</file>

<file path=ppt/slideLayouts/_rels/slideLayout225.xml.rels><?xml version="1.0" encoding="UTF-8" standalone="yes"?>
<Relationships xmlns="http://schemas.openxmlformats.org/package/2006/relationships"><Relationship Id="rId3" Type="http://schemas.openxmlformats.org/officeDocument/2006/relationships/tags" Target="../tags/tag821.xml"/><Relationship Id="rId2" Type="http://schemas.openxmlformats.org/officeDocument/2006/relationships/tags" Target="../tags/tag820.xml"/><Relationship Id="rId1" Type="http://schemas.openxmlformats.org/officeDocument/2006/relationships/vmlDrawing" Target="../drawings/vmlDrawing202.vml"/><Relationship Id="rId6" Type="http://schemas.openxmlformats.org/officeDocument/2006/relationships/oleObject" Target="../embeddings/oleObject203.bin"/><Relationship Id="rId5" Type="http://schemas.openxmlformats.org/officeDocument/2006/relationships/slideMaster" Target="../slideMasters/slideMaster27.xml"/><Relationship Id="rId4" Type="http://schemas.openxmlformats.org/officeDocument/2006/relationships/tags" Target="../tags/tag822.xml"/></Relationships>
</file>

<file path=ppt/slideLayouts/_rels/slideLayout226.xml.rels><?xml version="1.0" encoding="UTF-8" standalone="yes"?>
<Relationships xmlns="http://schemas.openxmlformats.org/package/2006/relationships"><Relationship Id="rId3" Type="http://schemas.openxmlformats.org/officeDocument/2006/relationships/tags" Target="../tags/tag824.xml"/><Relationship Id="rId2" Type="http://schemas.openxmlformats.org/officeDocument/2006/relationships/tags" Target="../tags/tag823.xml"/><Relationship Id="rId1" Type="http://schemas.openxmlformats.org/officeDocument/2006/relationships/vmlDrawing" Target="../drawings/vmlDrawing203.vml"/><Relationship Id="rId6" Type="http://schemas.openxmlformats.org/officeDocument/2006/relationships/oleObject" Target="../embeddings/oleObject204.bin"/><Relationship Id="rId5" Type="http://schemas.openxmlformats.org/officeDocument/2006/relationships/slideMaster" Target="../slideMasters/slideMaster27.xml"/><Relationship Id="rId4" Type="http://schemas.openxmlformats.org/officeDocument/2006/relationships/tags" Target="../tags/tag825.xml"/></Relationships>
</file>

<file path=ppt/slideLayouts/_rels/slideLayout227.xml.rels><?xml version="1.0" encoding="UTF-8" standalone="yes"?>
<Relationships xmlns="http://schemas.openxmlformats.org/package/2006/relationships"><Relationship Id="rId8" Type="http://schemas.openxmlformats.org/officeDocument/2006/relationships/oleObject" Target="../embeddings/oleObject205.bin"/><Relationship Id="rId3" Type="http://schemas.openxmlformats.org/officeDocument/2006/relationships/tags" Target="../tags/tag827.xml"/><Relationship Id="rId7" Type="http://schemas.openxmlformats.org/officeDocument/2006/relationships/slideMaster" Target="../slideMasters/slideMaster27.xml"/><Relationship Id="rId2" Type="http://schemas.openxmlformats.org/officeDocument/2006/relationships/tags" Target="../tags/tag826.xml"/><Relationship Id="rId1" Type="http://schemas.openxmlformats.org/officeDocument/2006/relationships/vmlDrawing" Target="../drawings/vmlDrawing204.vml"/><Relationship Id="rId6" Type="http://schemas.openxmlformats.org/officeDocument/2006/relationships/tags" Target="../tags/tag830.xml"/><Relationship Id="rId5" Type="http://schemas.openxmlformats.org/officeDocument/2006/relationships/tags" Target="../tags/tag829.xml"/><Relationship Id="rId4" Type="http://schemas.openxmlformats.org/officeDocument/2006/relationships/tags" Target="../tags/tag82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29.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Master" Target="../slideMasters/slideMaster27.xml"/><Relationship Id="rId1" Type="http://schemas.openxmlformats.org/officeDocument/2006/relationships/vmlDrawing" Target="../drawings/vmlDrawing205.v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58.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30.xml.rels><?xml version="1.0" encoding="UTF-8" standalone="yes"?>
<Relationships xmlns="http://schemas.openxmlformats.org/package/2006/relationships"><Relationship Id="rId8" Type="http://schemas.openxmlformats.org/officeDocument/2006/relationships/slideMaster" Target="../slideMasters/slideMaster28.xml"/><Relationship Id="rId3" Type="http://schemas.openxmlformats.org/officeDocument/2006/relationships/tags" Target="../tags/tag840.xml"/><Relationship Id="rId7" Type="http://schemas.openxmlformats.org/officeDocument/2006/relationships/tags" Target="../tags/tag844.xml"/><Relationship Id="rId12" Type="http://schemas.openxmlformats.org/officeDocument/2006/relationships/image" Target="../media/image8.png"/><Relationship Id="rId2" Type="http://schemas.openxmlformats.org/officeDocument/2006/relationships/tags" Target="../tags/tag839.xml"/><Relationship Id="rId1" Type="http://schemas.openxmlformats.org/officeDocument/2006/relationships/vmlDrawing" Target="../drawings/vmlDrawing207.vml"/><Relationship Id="rId6" Type="http://schemas.openxmlformats.org/officeDocument/2006/relationships/tags" Target="../tags/tag843.xml"/><Relationship Id="rId11" Type="http://schemas.openxmlformats.org/officeDocument/2006/relationships/image" Target="../media/image7.emf"/><Relationship Id="rId5" Type="http://schemas.openxmlformats.org/officeDocument/2006/relationships/tags" Target="../tags/tag842.xml"/><Relationship Id="rId10" Type="http://schemas.openxmlformats.org/officeDocument/2006/relationships/oleObject" Target="../embeddings/oleObject208.bin"/><Relationship Id="rId4" Type="http://schemas.openxmlformats.org/officeDocument/2006/relationships/tags" Target="../tags/tag841.xml"/><Relationship Id="rId9" Type="http://schemas.openxmlformats.org/officeDocument/2006/relationships/image" Target="../media/image6.jpeg"/></Relationships>
</file>

<file path=ppt/slideLayouts/_rels/slideLayout231.xml.rels><?xml version="1.0" encoding="UTF-8" standalone="yes"?>
<Relationships xmlns="http://schemas.openxmlformats.org/package/2006/relationships"><Relationship Id="rId8" Type="http://schemas.openxmlformats.org/officeDocument/2006/relationships/slideMaster" Target="../slideMasters/slideMaster28.xml"/><Relationship Id="rId3" Type="http://schemas.openxmlformats.org/officeDocument/2006/relationships/tags" Target="../tags/tag846.xml"/><Relationship Id="rId7" Type="http://schemas.openxmlformats.org/officeDocument/2006/relationships/tags" Target="../tags/tag850.xml"/><Relationship Id="rId12" Type="http://schemas.openxmlformats.org/officeDocument/2006/relationships/image" Target="../media/image7.emf"/><Relationship Id="rId2" Type="http://schemas.openxmlformats.org/officeDocument/2006/relationships/tags" Target="../tags/tag845.xml"/><Relationship Id="rId1" Type="http://schemas.openxmlformats.org/officeDocument/2006/relationships/vmlDrawing" Target="../drawings/vmlDrawing208.vml"/><Relationship Id="rId6" Type="http://schemas.openxmlformats.org/officeDocument/2006/relationships/tags" Target="../tags/tag849.xml"/><Relationship Id="rId11" Type="http://schemas.openxmlformats.org/officeDocument/2006/relationships/image" Target="../media/image8.png"/><Relationship Id="rId5" Type="http://schemas.openxmlformats.org/officeDocument/2006/relationships/tags" Target="../tags/tag848.xml"/><Relationship Id="rId10" Type="http://schemas.openxmlformats.org/officeDocument/2006/relationships/oleObject" Target="../embeddings/oleObject209.bin"/><Relationship Id="rId4" Type="http://schemas.openxmlformats.org/officeDocument/2006/relationships/tags" Target="../tags/tag847.xml"/><Relationship Id="rId9" Type="http://schemas.openxmlformats.org/officeDocument/2006/relationships/image" Target="../media/image9.jpeg"/></Relationships>
</file>

<file path=ppt/slideLayouts/_rels/slideLayout232.xml.rels><?xml version="1.0" encoding="UTF-8" standalone="yes"?>
<Relationships xmlns="http://schemas.openxmlformats.org/package/2006/relationships"><Relationship Id="rId3" Type="http://schemas.openxmlformats.org/officeDocument/2006/relationships/tags" Target="../tags/tag852.xml"/><Relationship Id="rId7" Type="http://schemas.openxmlformats.org/officeDocument/2006/relationships/oleObject" Target="../embeddings/oleObject210.bin"/><Relationship Id="rId2" Type="http://schemas.openxmlformats.org/officeDocument/2006/relationships/tags" Target="../tags/tag851.xml"/><Relationship Id="rId1" Type="http://schemas.openxmlformats.org/officeDocument/2006/relationships/vmlDrawing" Target="../drawings/vmlDrawing209.vml"/><Relationship Id="rId6" Type="http://schemas.openxmlformats.org/officeDocument/2006/relationships/image" Target="../media/image10.jpeg"/><Relationship Id="rId5" Type="http://schemas.openxmlformats.org/officeDocument/2006/relationships/slideMaster" Target="../slideMasters/slideMaster28.xml"/><Relationship Id="rId4" Type="http://schemas.openxmlformats.org/officeDocument/2006/relationships/tags" Target="../tags/tag853.xml"/></Relationships>
</file>

<file path=ppt/slideLayouts/_rels/slideLayout233.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854.xml"/><Relationship Id="rId1" Type="http://schemas.openxmlformats.org/officeDocument/2006/relationships/vmlDrawing" Target="../drawings/vmlDrawing210.vml"/><Relationship Id="rId4" Type="http://schemas.openxmlformats.org/officeDocument/2006/relationships/oleObject" Target="../embeddings/oleObject211.bin"/></Relationships>
</file>

<file path=ppt/slideLayouts/_rels/slideLayout234.xml.rels><?xml version="1.0" encoding="UTF-8" standalone="yes"?>
<Relationships xmlns="http://schemas.openxmlformats.org/package/2006/relationships"><Relationship Id="rId3" Type="http://schemas.openxmlformats.org/officeDocument/2006/relationships/tags" Target="../tags/tag856.xml"/><Relationship Id="rId2" Type="http://schemas.openxmlformats.org/officeDocument/2006/relationships/tags" Target="../tags/tag855.xml"/><Relationship Id="rId1" Type="http://schemas.openxmlformats.org/officeDocument/2006/relationships/vmlDrawing" Target="../drawings/vmlDrawing211.vml"/><Relationship Id="rId6" Type="http://schemas.openxmlformats.org/officeDocument/2006/relationships/oleObject" Target="../embeddings/oleObject212.bin"/><Relationship Id="rId5" Type="http://schemas.openxmlformats.org/officeDocument/2006/relationships/slideMaster" Target="../slideMasters/slideMaster28.xml"/><Relationship Id="rId4" Type="http://schemas.openxmlformats.org/officeDocument/2006/relationships/tags" Target="../tags/tag857.xml"/></Relationships>
</file>

<file path=ppt/slideLayouts/_rels/slideLayout235.xml.rels><?xml version="1.0" encoding="UTF-8" standalone="yes"?>
<Relationships xmlns="http://schemas.openxmlformats.org/package/2006/relationships"><Relationship Id="rId3" Type="http://schemas.openxmlformats.org/officeDocument/2006/relationships/tags" Target="../tags/tag859.xml"/><Relationship Id="rId2" Type="http://schemas.openxmlformats.org/officeDocument/2006/relationships/tags" Target="../tags/tag858.xml"/><Relationship Id="rId1" Type="http://schemas.openxmlformats.org/officeDocument/2006/relationships/vmlDrawing" Target="../drawings/vmlDrawing212.vml"/><Relationship Id="rId6" Type="http://schemas.openxmlformats.org/officeDocument/2006/relationships/oleObject" Target="../embeddings/oleObject213.bin"/><Relationship Id="rId5" Type="http://schemas.openxmlformats.org/officeDocument/2006/relationships/slideMaster" Target="../slideMasters/slideMaster28.xml"/><Relationship Id="rId4" Type="http://schemas.openxmlformats.org/officeDocument/2006/relationships/tags" Target="../tags/tag860.xml"/></Relationships>
</file>

<file path=ppt/slideLayouts/_rels/slideLayout236.xml.rels><?xml version="1.0" encoding="UTF-8" standalone="yes"?>
<Relationships xmlns="http://schemas.openxmlformats.org/package/2006/relationships"><Relationship Id="rId8" Type="http://schemas.openxmlformats.org/officeDocument/2006/relationships/oleObject" Target="../embeddings/oleObject214.bin"/><Relationship Id="rId3" Type="http://schemas.openxmlformats.org/officeDocument/2006/relationships/tags" Target="../tags/tag862.xml"/><Relationship Id="rId7" Type="http://schemas.openxmlformats.org/officeDocument/2006/relationships/slideMaster" Target="../slideMasters/slideMaster28.xml"/><Relationship Id="rId2" Type="http://schemas.openxmlformats.org/officeDocument/2006/relationships/tags" Target="../tags/tag861.xml"/><Relationship Id="rId1" Type="http://schemas.openxmlformats.org/officeDocument/2006/relationships/vmlDrawing" Target="../drawings/vmlDrawing213.vml"/><Relationship Id="rId6" Type="http://schemas.openxmlformats.org/officeDocument/2006/relationships/tags" Target="../tags/tag865.xml"/><Relationship Id="rId5" Type="http://schemas.openxmlformats.org/officeDocument/2006/relationships/tags" Target="../tags/tag864.xml"/><Relationship Id="rId4" Type="http://schemas.openxmlformats.org/officeDocument/2006/relationships/tags" Target="../tags/tag86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38.xml.rels><?xml version="1.0" encoding="UTF-8" standalone="yes"?>
<Relationships xmlns="http://schemas.openxmlformats.org/package/2006/relationships"><Relationship Id="rId3" Type="http://schemas.openxmlformats.org/officeDocument/2006/relationships/oleObject" Target="../embeddings/oleObject215.bin"/><Relationship Id="rId2" Type="http://schemas.openxmlformats.org/officeDocument/2006/relationships/slideMaster" Target="../slideMasters/slideMaster28.xml"/><Relationship Id="rId1" Type="http://schemas.openxmlformats.org/officeDocument/2006/relationships/vmlDrawing" Target="../drawings/vmlDrawing214.vml"/></Relationships>
</file>

<file path=ppt/slideLayouts/_rels/slideLayout239.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875.xml"/><Relationship Id="rId7" Type="http://schemas.openxmlformats.org/officeDocument/2006/relationships/tags" Target="../tags/tag879.xml"/><Relationship Id="rId12" Type="http://schemas.openxmlformats.org/officeDocument/2006/relationships/image" Target="../media/image8.png"/><Relationship Id="rId2" Type="http://schemas.openxmlformats.org/officeDocument/2006/relationships/tags" Target="../tags/tag874.xml"/><Relationship Id="rId1" Type="http://schemas.openxmlformats.org/officeDocument/2006/relationships/vmlDrawing" Target="../drawings/vmlDrawing216.vml"/><Relationship Id="rId6" Type="http://schemas.openxmlformats.org/officeDocument/2006/relationships/tags" Target="../tags/tag878.xml"/><Relationship Id="rId11" Type="http://schemas.openxmlformats.org/officeDocument/2006/relationships/image" Target="../media/image7.emf"/><Relationship Id="rId5" Type="http://schemas.openxmlformats.org/officeDocument/2006/relationships/tags" Target="../tags/tag877.xml"/><Relationship Id="rId10" Type="http://schemas.openxmlformats.org/officeDocument/2006/relationships/oleObject" Target="../embeddings/oleObject217.bin"/><Relationship Id="rId4" Type="http://schemas.openxmlformats.org/officeDocument/2006/relationships/tags" Target="../tags/tag876.xml"/><Relationship Id="rId9" Type="http://schemas.openxmlformats.org/officeDocument/2006/relationships/image" Target="../media/image6.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4.png"/></Relationships>
</file>

<file path=ppt/slideLayouts/_rels/slideLayout240.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881.xml"/><Relationship Id="rId7" Type="http://schemas.openxmlformats.org/officeDocument/2006/relationships/tags" Target="../tags/tag885.xml"/><Relationship Id="rId12" Type="http://schemas.openxmlformats.org/officeDocument/2006/relationships/image" Target="../media/image7.emf"/><Relationship Id="rId2" Type="http://schemas.openxmlformats.org/officeDocument/2006/relationships/tags" Target="../tags/tag880.xml"/><Relationship Id="rId1" Type="http://schemas.openxmlformats.org/officeDocument/2006/relationships/vmlDrawing" Target="../drawings/vmlDrawing217.vml"/><Relationship Id="rId6" Type="http://schemas.openxmlformats.org/officeDocument/2006/relationships/tags" Target="../tags/tag884.xml"/><Relationship Id="rId11" Type="http://schemas.openxmlformats.org/officeDocument/2006/relationships/image" Target="../media/image8.png"/><Relationship Id="rId5" Type="http://schemas.openxmlformats.org/officeDocument/2006/relationships/tags" Target="../tags/tag883.xml"/><Relationship Id="rId10" Type="http://schemas.openxmlformats.org/officeDocument/2006/relationships/oleObject" Target="../embeddings/oleObject218.bin"/><Relationship Id="rId4" Type="http://schemas.openxmlformats.org/officeDocument/2006/relationships/tags" Target="../tags/tag882.xml"/><Relationship Id="rId9" Type="http://schemas.openxmlformats.org/officeDocument/2006/relationships/image" Target="../media/image9.jpeg"/></Relationships>
</file>

<file path=ppt/slideLayouts/_rels/slideLayout241.xml.rels><?xml version="1.0" encoding="UTF-8" standalone="yes"?>
<Relationships xmlns="http://schemas.openxmlformats.org/package/2006/relationships"><Relationship Id="rId3" Type="http://schemas.openxmlformats.org/officeDocument/2006/relationships/tags" Target="../tags/tag887.xml"/><Relationship Id="rId7" Type="http://schemas.openxmlformats.org/officeDocument/2006/relationships/oleObject" Target="../embeddings/oleObject219.bin"/><Relationship Id="rId2" Type="http://schemas.openxmlformats.org/officeDocument/2006/relationships/tags" Target="../tags/tag886.xml"/><Relationship Id="rId1" Type="http://schemas.openxmlformats.org/officeDocument/2006/relationships/vmlDrawing" Target="../drawings/vmlDrawing218.vml"/><Relationship Id="rId6" Type="http://schemas.openxmlformats.org/officeDocument/2006/relationships/image" Target="../media/image10.jpeg"/><Relationship Id="rId5" Type="http://schemas.openxmlformats.org/officeDocument/2006/relationships/slideMaster" Target="../slideMasters/slideMaster29.xml"/><Relationship Id="rId4" Type="http://schemas.openxmlformats.org/officeDocument/2006/relationships/tags" Target="../tags/tag888.xml"/></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889.xml"/><Relationship Id="rId1" Type="http://schemas.openxmlformats.org/officeDocument/2006/relationships/vmlDrawing" Target="../drawings/vmlDrawing219.vml"/><Relationship Id="rId4" Type="http://schemas.openxmlformats.org/officeDocument/2006/relationships/oleObject" Target="../embeddings/oleObject220.bin"/></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891.xml"/><Relationship Id="rId2" Type="http://schemas.openxmlformats.org/officeDocument/2006/relationships/tags" Target="../tags/tag890.xml"/><Relationship Id="rId1" Type="http://schemas.openxmlformats.org/officeDocument/2006/relationships/vmlDrawing" Target="../drawings/vmlDrawing220.vml"/><Relationship Id="rId6" Type="http://schemas.openxmlformats.org/officeDocument/2006/relationships/oleObject" Target="../embeddings/oleObject221.bin"/><Relationship Id="rId5" Type="http://schemas.openxmlformats.org/officeDocument/2006/relationships/slideMaster" Target="../slideMasters/slideMaster29.xml"/><Relationship Id="rId4" Type="http://schemas.openxmlformats.org/officeDocument/2006/relationships/tags" Target="../tags/tag892.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894.xml"/><Relationship Id="rId2" Type="http://schemas.openxmlformats.org/officeDocument/2006/relationships/tags" Target="../tags/tag893.xml"/><Relationship Id="rId1" Type="http://schemas.openxmlformats.org/officeDocument/2006/relationships/vmlDrawing" Target="../drawings/vmlDrawing221.vml"/><Relationship Id="rId6" Type="http://schemas.openxmlformats.org/officeDocument/2006/relationships/oleObject" Target="../embeddings/oleObject222.bin"/><Relationship Id="rId5" Type="http://schemas.openxmlformats.org/officeDocument/2006/relationships/slideMaster" Target="../slideMasters/slideMaster29.xml"/><Relationship Id="rId4" Type="http://schemas.openxmlformats.org/officeDocument/2006/relationships/tags" Target="../tags/tag895.xml"/></Relationships>
</file>

<file path=ppt/slideLayouts/_rels/slideLayout245.xml.rels><?xml version="1.0" encoding="UTF-8" standalone="yes"?>
<Relationships xmlns="http://schemas.openxmlformats.org/package/2006/relationships"><Relationship Id="rId8" Type="http://schemas.openxmlformats.org/officeDocument/2006/relationships/oleObject" Target="../embeddings/oleObject223.bin"/><Relationship Id="rId3" Type="http://schemas.openxmlformats.org/officeDocument/2006/relationships/tags" Target="../tags/tag897.xml"/><Relationship Id="rId7" Type="http://schemas.openxmlformats.org/officeDocument/2006/relationships/slideMaster" Target="../slideMasters/slideMaster29.xml"/><Relationship Id="rId2" Type="http://schemas.openxmlformats.org/officeDocument/2006/relationships/tags" Target="../tags/tag896.xml"/><Relationship Id="rId1" Type="http://schemas.openxmlformats.org/officeDocument/2006/relationships/vmlDrawing" Target="../drawings/vmlDrawing222.vml"/><Relationship Id="rId6" Type="http://schemas.openxmlformats.org/officeDocument/2006/relationships/tags" Target="../tags/tag900.xml"/><Relationship Id="rId5" Type="http://schemas.openxmlformats.org/officeDocument/2006/relationships/tags" Target="../tags/tag899.xml"/><Relationship Id="rId4" Type="http://schemas.openxmlformats.org/officeDocument/2006/relationships/tags" Target="../tags/tag89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47.xml.rels><?xml version="1.0" encoding="UTF-8" standalone="yes"?>
<Relationships xmlns="http://schemas.openxmlformats.org/package/2006/relationships"><Relationship Id="rId3" Type="http://schemas.openxmlformats.org/officeDocument/2006/relationships/oleObject" Target="../embeddings/oleObject224.bin"/><Relationship Id="rId2" Type="http://schemas.openxmlformats.org/officeDocument/2006/relationships/slideMaster" Target="../slideMasters/slideMaster29.xml"/><Relationship Id="rId1" Type="http://schemas.openxmlformats.org/officeDocument/2006/relationships/vmlDrawing" Target="../drawings/vmlDrawing223.vml"/></Relationships>
</file>

<file path=ppt/slideLayouts/_rels/slideLayout248.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910.xml"/><Relationship Id="rId7" Type="http://schemas.openxmlformats.org/officeDocument/2006/relationships/tags" Target="../tags/tag914.xml"/><Relationship Id="rId12" Type="http://schemas.openxmlformats.org/officeDocument/2006/relationships/image" Target="../media/image8.png"/><Relationship Id="rId2" Type="http://schemas.openxmlformats.org/officeDocument/2006/relationships/tags" Target="../tags/tag909.xml"/><Relationship Id="rId1" Type="http://schemas.openxmlformats.org/officeDocument/2006/relationships/vmlDrawing" Target="../drawings/vmlDrawing225.vml"/><Relationship Id="rId6" Type="http://schemas.openxmlformats.org/officeDocument/2006/relationships/tags" Target="../tags/tag913.xml"/><Relationship Id="rId11" Type="http://schemas.openxmlformats.org/officeDocument/2006/relationships/image" Target="../media/image7.emf"/><Relationship Id="rId5" Type="http://schemas.openxmlformats.org/officeDocument/2006/relationships/tags" Target="../tags/tag912.xml"/><Relationship Id="rId10" Type="http://schemas.openxmlformats.org/officeDocument/2006/relationships/oleObject" Target="../embeddings/oleObject226.bin"/><Relationship Id="rId4" Type="http://schemas.openxmlformats.org/officeDocument/2006/relationships/tags" Target="../tags/tag911.xml"/><Relationship Id="rId9" Type="http://schemas.openxmlformats.org/officeDocument/2006/relationships/image" Target="../media/image6.jpeg"/></Relationships>
</file>

<file path=ppt/slideLayouts/_rels/slideLayout249.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916.xml"/><Relationship Id="rId7" Type="http://schemas.openxmlformats.org/officeDocument/2006/relationships/tags" Target="../tags/tag920.xml"/><Relationship Id="rId12" Type="http://schemas.openxmlformats.org/officeDocument/2006/relationships/image" Target="../media/image7.emf"/><Relationship Id="rId2" Type="http://schemas.openxmlformats.org/officeDocument/2006/relationships/tags" Target="../tags/tag915.xml"/><Relationship Id="rId1" Type="http://schemas.openxmlformats.org/officeDocument/2006/relationships/vmlDrawing" Target="../drawings/vmlDrawing226.vml"/><Relationship Id="rId6" Type="http://schemas.openxmlformats.org/officeDocument/2006/relationships/tags" Target="../tags/tag919.xml"/><Relationship Id="rId11" Type="http://schemas.openxmlformats.org/officeDocument/2006/relationships/image" Target="../media/image8.png"/><Relationship Id="rId5" Type="http://schemas.openxmlformats.org/officeDocument/2006/relationships/tags" Target="../tags/tag918.xml"/><Relationship Id="rId10" Type="http://schemas.openxmlformats.org/officeDocument/2006/relationships/oleObject" Target="../embeddings/oleObject227.bin"/><Relationship Id="rId4" Type="http://schemas.openxmlformats.org/officeDocument/2006/relationships/tags" Target="../tags/tag917.xml"/><Relationship Id="rId9" Type="http://schemas.openxmlformats.org/officeDocument/2006/relationships/image" Target="../media/image9.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jpe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29.png"/></Relationships>
</file>

<file path=ppt/slideLayouts/_rels/slideLayout250.xml.rels><?xml version="1.0" encoding="UTF-8" standalone="yes"?>
<Relationships xmlns="http://schemas.openxmlformats.org/package/2006/relationships"><Relationship Id="rId3" Type="http://schemas.openxmlformats.org/officeDocument/2006/relationships/tags" Target="../tags/tag922.xml"/><Relationship Id="rId7" Type="http://schemas.openxmlformats.org/officeDocument/2006/relationships/oleObject" Target="../embeddings/oleObject228.bin"/><Relationship Id="rId2" Type="http://schemas.openxmlformats.org/officeDocument/2006/relationships/tags" Target="../tags/tag921.xml"/><Relationship Id="rId1" Type="http://schemas.openxmlformats.org/officeDocument/2006/relationships/vmlDrawing" Target="../drawings/vmlDrawing227.vml"/><Relationship Id="rId6" Type="http://schemas.openxmlformats.org/officeDocument/2006/relationships/image" Target="../media/image10.jpeg"/><Relationship Id="rId5" Type="http://schemas.openxmlformats.org/officeDocument/2006/relationships/slideMaster" Target="../slideMasters/slideMaster30.xml"/><Relationship Id="rId4" Type="http://schemas.openxmlformats.org/officeDocument/2006/relationships/tags" Target="../tags/tag923.xml"/></Relationships>
</file>

<file path=ppt/slideLayouts/_rels/slideLayout251.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924.xml"/><Relationship Id="rId1" Type="http://schemas.openxmlformats.org/officeDocument/2006/relationships/vmlDrawing" Target="../drawings/vmlDrawing228.vml"/><Relationship Id="rId4" Type="http://schemas.openxmlformats.org/officeDocument/2006/relationships/oleObject" Target="../embeddings/oleObject229.bin"/></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926.xml"/><Relationship Id="rId2" Type="http://schemas.openxmlformats.org/officeDocument/2006/relationships/tags" Target="../tags/tag925.xml"/><Relationship Id="rId1" Type="http://schemas.openxmlformats.org/officeDocument/2006/relationships/vmlDrawing" Target="../drawings/vmlDrawing229.vml"/><Relationship Id="rId6" Type="http://schemas.openxmlformats.org/officeDocument/2006/relationships/oleObject" Target="../embeddings/oleObject230.bin"/><Relationship Id="rId5" Type="http://schemas.openxmlformats.org/officeDocument/2006/relationships/slideMaster" Target="../slideMasters/slideMaster30.xml"/><Relationship Id="rId4" Type="http://schemas.openxmlformats.org/officeDocument/2006/relationships/tags" Target="../tags/tag927.xml"/></Relationships>
</file>

<file path=ppt/slideLayouts/_rels/slideLayout253.xml.rels><?xml version="1.0" encoding="UTF-8" standalone="yes"?>
<Relationships xmlns="http://schemas.openxmlformats.org/package/2006/relationships"><Relationship Id="rId3" Type="http://schemas.openxmlformats.org/officeDocument/2006/relationships/tags" Target="../tags/tag929.xml"/><Relationship Id="rId2" Type="http://schemas.openxmlformats.org/officeDocument/2006/relationships/tags" Target="../tags/tag928.xml"/><Relationship Id="rId1" Type="http://schemas.openxmlformats.org/officeDocument/2006/relationships/vmlDrawing" Target="../drawings/vmlDrawing230.vml"/><Relationship Id="rId6" Type="http://schemas.openxmlformats.org/officeDocument/2006/relationships/oleObject" Target="../embeddings/oleObject231.bin"/><Relationship Id="rId5" Type="http://schemas.openxmlformats.org/officeDocument/2006/relationships/slideMaster" Target="../slideMasters/slideMaster30.xml"/><Relationship Id="rId4" Type="http://schemas.openxmlformats.org/officeDocument/2006/relationships/tags" Target="../tags/tag930.xml"/></Relationships>
</file>

<file path=ppt/slideLayouts/_rels/slideLayout254.xml.rels><?xml version="1.0" encoding="UTF-8" standalone="yes"?>
<Relationships xmlns="http://schemas.openxmlformats.org/package/2006/relationships"><Relationship Id="rId8" Type="http://schemas.openxmlformats.org/officeDocument/2006/relationships/oleObject" Target="../embeddings/oleObject232.bin"/><Relationship Id="rId3" Type="http://schemas.openxmlformats.org/officeDocument/2006/relationships/tags" Target="../tags/tag932.xml"/><Relationship Id="rId7" Type="http://schemas.openxmlformats.org/officeDocument/2006/relationships/slideMaster" Target="../slideMasters/slideMaster30.xml"/><Relationship Id="rId2" Type="http://schemas.openxmlformats.org/officeDocument/2006/relationships/tags" Target="../tags/tag931.xml"/><Relationship Id="rId1" Type="http://schemas.openxmlformats.org/officeDocument/2006/relationships/vmlDrawing" Target="../drawings/vmlDrawing231.vml"/><Relationship Id="rId6" Type="http://schemas.openxmlformats.org/officeDocument/2006/relationships/tags" Target="../tags/tag935.xml"/><Relationship Id="rId5" Type="http://schemas.openxmlformats.org/officeDocument/2006/relationships/tags" Target="../tags/tag934.xml"/><Relationship Id="rId4" Type="http://schemas.openxmlformats.org/officeDocument/2006/relationships/tags" Target="../tags/tag9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56.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Master" Target="../slideMasters/slideMaster30.xml"/><Relationship Id="rId1" Type="http://schemas.openxmlformats.org/officeDocument/2006/relationships/vmlDrawing" Target="../drawings/vmlDrawing232.vml"/></Relationships>
</file>

<file path=ppt/slideLayouts/_rels/slideLayout257.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945.xml"/><Relationship Id="rId7" Type="http://schemas.openxmlformats.org/officeDocument/2006/relationships/tags" Target="../tags/tag949.xml"/><Relationship Id="rId12" Type="http://schemas.openxmlformats.org/officeDocument/2006/relationships/image" Target="../media/image8.png"/><Relationship Id="rId2" Type="http://schemas.openxmlformats.org/officeDocument/2006/relationships/tags" Target="../tags/tag944.xml"/><Relationship Id="rId1" Type="http://schemas.openxmlformats.org/officeDocument/2006/relationships/vmlDrawing" Target="../drawings/vmlDrawing234.vml"/><Relationship Id="rId6" Type="http://schemas.openxmlformats.org/officeDocument/2006/relationships/tags" Target="../tags/tag948.xml"/><Relationship Id="rId11" Type="http://schemas.openxmlformats.org/officeDocument/2006/relationships/image" Target="../media/image7.emf"/><Relationship Id="rId5" Type="http://schemas.openxmlformats.org/officeDocument/2006/relationships/tags" Target="../tags/tag947.xml"/><Relationship Id="rId10" Type="http://schemas.openxmlformats.org/officeDocument/2006/relationships/oleObject" Target="../embeddings/oleObject235.bin"/><Relationship Id="rId4" Type="http://schemas.openxmlformats.org/officeDocument/2006/relationships/tags" Target="../tags/tag946.xml"/><Relationship Id="rId9" Type="http://schemas.openxmlformats.org/officeDocument/2006/relationships/image" Target="../media/image6.jpeg"/></Relationships>
</file>

<file path=ppt/slideLayouts/_rels/slideLayout258.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951.xml"/><Relationship Id="rId7" Type="http://schemas.openxmlformats.org/officeDocument/2006/relationships/tags" Target="../tags/tag955.xml"/><Relationship Id="rId12" Type="http://schemas.openxmlformats.org/officeDocument/2006/relationships/image" Target="../media/image7.emf"/><Relationship Id="rId2" Type="http://schemas.openxmlformats.org/officeDocument/2006/relationships/tags" Target="../tags/tag950.xml"/><Relationship Id="rId1" Type="http://schemas.openxmlformats.org/officeDocument/2006/relationships/vmlDrawing" Target="../drawings/vmlDrawing235.vml"/><Relationship Id="rId6" Type="http://schemas.openxmlformats.org/officeDocument/2006/relationships/tags" Target="../tags/tag954.xml"/><Relationship Id="rId11" Type="http://schemas.openxmlformats.org/officeDocument/2006/relationships/image" Target="../media/image8.png"/><Relationship Id="rId5" Type="http://schemas.openxmlformats.org/officeDocument/2006/relationships/tags" Target="../tags/tag953.xml"/><Relationship Id="rId10" Type="http://schemas.openxmlformats.org/officeDocument/2006/relationships/oleObject" Target="../embeddings/oleObject236.bin"/><Relationship Id="rId4" Type="http://schemas.openxmlformats.org/officeDocument/2006/relationships/tags" Target="../tags/tag952.xml"/><Relationship Id="rId9" Type="http://schemas.openxmlformats.org/officeDocument/2006/relationships/image" Target="../media/image9.jpeg"/></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957.xml"/><Relationship Id="rId7" Type="http://schemas.openxmlformats.org/officeDocument/2006/relationships/oleObject" Target="../embeddings/oleObject237.bin"/><Relationship Id="rId2" Type="http://schemas.openxmlformats.org/officeDocument/2006/relationships/tags" Target="../tags/tag956.xml"/><Relationship Id="rId1" Type="http://schemas.openxmlformats.org/officeDocument/2006/relationships/vmlDrawing" Target="../drawings/vmlDrawing236.vml"/><Relationship Id="rId6" Type="http://schemas.openxmlformats.org/officeDocument/2006/relationships/image" Target="../media/image10.jpeg"/><Relationship Id="rId5" Type="http://schemas.openxmlformats.org/officeDocument/2006/relationships/slideMaster" Target="../slideMasters/slideMaster31.xml"/><Relationship Id="rId4" Type="http://schemas.openxmlformats.org/officeDocument/2006/relationships/tags" Target="../tags/tag958.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Layouts/_rels/slideLayout260.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959.xml"/><Relationship Id="rId1" Type="http://schemas.openxmlformats.org/officeDocument/2006/relationships/vmlDrawing" Target="../drawings/vmlDrawing237.vml"/><Relationship Id="rId4" Type="http://schemas.openxmlformats.org/officeDocument/2006/relationships/oleObject" Target="../embeddings/oleObject238.bin"/></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961.xml"/><Relationship Id="rId2" Type="http://schemas.openxmlformats.org/officeDocument/2006/relationships/tags" Target="../tags/tag960.xml"/><Relationship Id="rId1" Type="http://schemas.openxmlformats.org/officeDocument/2006/relationships/vmlDrawing" Target="../drawings/vmlDrawing238.vml"/><Relationship Id="rId6" Type="http://schemas.openxmlformats.org/officeDocument/2006/relationships/oleObject" Target="../embeddings/oleObject239.bin"/><Relationship Id="rId5" Type="http://schemas.openxmlformats.org/officeDocument/2006/relationships/slideMaster" Target="../slideMasters/slideMaster31.xml"/><Relationship Id="rId4" Type="http://schemas.openxmlformats.org/officeDocument/2006/relationships/tags" Target="../tags/tag962.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964.xml"/><Relationship Id="rId2" Type="http://schemas.openxmlformats.org/officeDocument/2006/relationships/tags" Target="../tags/tag963.xml"/><Relationship Id="rId1" Type="http://schemas.openxmlformats.org/officeDocument/2006/relationships/vmlDrawing" Target="../drawings/vmlDrawing239.vml"/><Relationship Id="rId6" Type="http://schemas.openxmlformats.org/officeDocument/2006/relationships/oleObject" Target="../embeddings/oleObject240.bin"/><Relationship Id="rId5" Type="http://schemas.openxmlformats.org/officeDocument/2006/relationships/slideMaster" Target="../slideMasters/slideMaster31.xml"/><Relationship Id="rId4" Type="http://schemas.openxmlformats.org/officeDocument/2006/relationships/tags" Target="../tags/tag965.xml"/></Relationships>
</file>

<file path=ppt/slideLayouts/_rels/slideLayout263.xml.rels><?xml version="1.0" encoding="UTF-8" standalone="yes"?>
<Relationships xmlns="http://schemas.openxmlformats.org/package/2006/relationships"><Relationship Id="rId8" Type="http://schemas.openxmlformats.org/officeDocument/2006/relationships/oleObject" Target="../embeddings/oleObject241.bin"/><Relationship Id="rId3" Type="http://schemas.openxmlformats.org/officeDocument/2006/relationships/tags" Target="../tags/tag967.xml"/><Relationship Id="rId7" Type="http://schemas.openxmlformats.org/officeDocument/2006/relationships/slideMaster" Target="../slideMasters/slideMaster31.xml"/><Relationship Id="rId2" Type="http://schemas.openxmlformats.org/officeDocument/2006/relationships/tags" Target="../tags/tag966.xml"/><Relationship Id="rId1" Type="http://schemas.openxmlformats.org/officeDocument/2006/relationships/vmlDrawing" Target="../drawings/vmlDrawing240.vml"/><Relationship Id="rId6" Type="http://schemas.openxmlformats.org/officeDocument/2006/relationships/tags" Target="../tags/tag970.xml"/><Relationship Id="rId5" Type="http://schemas.openxmlformats.org/officeDocument/2006/relationships/tags" Target="../tags/tag969.xml"/><Relationship Id="rId4" Type="http://schemas.openxmlformats.org/officeDocument/2006/relationships/tags" Target="../tags/tag96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65.xml.rels><?xml version="1.0" encoding="UTF-8" standalone="yes"?>
<Relationships xmlns="http://schemas.openxmlformats.org/package/2006/relationships"><Relationship Id="rId3" Type="http://schemas.openxmlformats.org/officeDocument/2006/relationships/oleObject" Target="../embeddings/oleObject242.bin"/><Relationship Id="rId2" Type="http://schemas.openxmlformats.org/officeDocument/2006/relationships/slideMaster" Target="../slideMasters/slideMaster31.xml"/><Relationship Id="rId1" Type="http://schemas.openxmlformats.org/officeDocument/2006/relationships/vmlDrawing" Target="../drawings/vmlDrawing241.v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22.png"/><Relationship Id="rId11" Type="http://schemas.openxmlformats.org/officeDocument/2006/relationships/image" Target="../media/image41.png"/><Relationship Id="rId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42.jpeg"/><Relationship Id="rId9" Type="http://schemas.openxmlformats.org/officeDocument/2006/relationships/image" Target="../media/image39.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22.png"/><Relationship Id="rId11" Type="http://schemas.openxmlformats.org/officeDocument/2006/relationships/image" Target="../media/image46.png"/><Relationship Id="rId5" Type="http://schemas.openxmlformats.org/officeDocument/2006/relationships/image" Target="../media/image32.png"/><Relationship Id="rId10" Type="http://schemas.openxmlformats.org/officeDocument/2006/relationships/image" Target="../media/image45.png"/><Relationship Id="rId4" Type="http://schemas.openxmlformats.org/officeDocument/2006/relationships/image" Target="../media/image42.jpeg"/><Relationship Id="rId9" Type="http://schemas.openxmlformats.org/officeDocument/2006/relationships/image" Target="../media/image44.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oleObject" Target="../embeddings/oleObject4.bin"/><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10.jpeg"/><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48.png"/><Relationship Id="rId3" Type="http://schemas.openxmlformats.org/officeDocument/2006/relationships/tags" Target="../tags/tag68.xml"/><Relationship Id="rId7" Type="http://schemas.openxmlformats.org/officeDocument/2006/relationships/slideMaster" Target="../slideMasters/slideMaster4.xml"/><Relationship Id="rId12" Type="http://schemas.openxmlformats.org/officeDocument/2006/relationships/hyperlink" Target="https://git-scm.com/" TargetMode="External"/><Relationship Id="rId2" Type="http://schemas.openxmlformats.org/officeDocument/2006/relationships/tags" Target="../tags/tag67.xml"/><Relationship Id="rId1" Type="http://schemas.openxmlformats.org/officeDocument/2006/relationships/vmlDrawing" Target="../drawings/vmlDrawing17.vml"/><Relationship Id="rId6" Type="http://schemas.openxmlformats.org/officeDocument/2006/relationships/tags" Target="../tags/tag71.xml"/><Relationship Id="rId11" Type="http://schemas.openxmlformats.org/officeDocument/2006/relationships/image" Target="../media/image47.jpeg"/><Relationship Id="rId5" Type="http://schemas.openxmlformats.org/officeDocument/2006/relationships/tags" Target="../tags/tag70.xml"/><Relationship Id="rId10" Type="http://schemas.openxmlformats.org/officeDocument/2006/relationships/image" Target="../media/image7.emf"/><Relationship Id="rId4" Type="http://schemas.openxmlformats.org/officeDocument/2006/relationships/tags" Target="../tags/tag69.xml"/><Relationship Id="rId9" Type="http://schemas.openxmlformats.org/officeDocument/2006/relationships/oleObject" Target="../embeddings/oleObject17.bin"/></Relationships>
</file>

<file path=ppt/slideLayouts/_rels/slideLayout32.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8.png"/><Relationship Id="rId2" Type="http://schemas.openxmlformats.org/officeDocument/2006/relationships/tags" Target="../tags/tag80.xml"/><Relationship Id="rId1" Type="http://schemas.openxmlformats.org/officeDocument/2006/relationships/vmlDrawing" Target="../drawings/vmlDrawing19.vml"/><Relationship Id="rId6" Type="http://schemas.openxmlformats.org/officeDocument/2006/relationships/tags" Target="../tags/tag84.xml"/><Relationship Id="rId11" Type="http://schemas.openxmlformats.org/officeDocument/2006/relationships/image" Target="../media/image7.emf"/><Relationship Id="rId5" Type="http://schemas.openxmlformats.org/officeDocument/2006/relationships/tags" Target="../tags/tag83.xml"/><Relationship Id="rId10" Type="http://schemas.openxmlformats.org/officeDocument/2006/relationships/oleObject" Target="../embeddings/oleObject19.bin"/><Relationship Id="rId4" Type="http://schemas.openxmlformats.org/officeDocument/2006/relationships/tags" Target="../tags/tag82.xml"/><Relationship Id="rId9" Type="http://schemas.openxmlformats.org/officeDocument/2006/relationships/image" Target="../media/image49.jpeg"/></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7.emf"/><Relationship Id="rId2" Type="http://schemas.openxmlformats.org/officeDocument/2006/relationships/tags" Target="../tags/tag86.xml"/><Relationship Id="rId1" Type="http://schemas.openxmlformats.org/officeDocument/2006/relationships/vmlDrawing" Target="../drawings/vmlDrawing20.vml"/><Relationship Id="rId6" Type="http://schemas.openxmlformats.org/officeDocument/2006/relationships/tags" Target="../tags/tag90.xml"/><Relationship Id="rId11" Type="http://schemas.openxmlformats.org/officeDocument/2006/relationships/image" Target="../media/image8.png"/><Relationship Id="rId5" Type="http://schemas.openxmlformats.org/officeDocument/2006/relationships/tags" Target="../tags/tag89.xml"/><Relationship Id="rId10" Type="http://schemas.openxmlformats.org/officeDocument/2006/relationships/oleObject" Target="../embeddings/oleObject20.bin"/><Relationship Id="rId4" Type="http://schemas.openxmlformats.org/officeDocument/2006/relationships/tags" Target="../tags/tag88.xml"/><Relationship Id="rId9"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5.xml"/><Relationship Id="rId4" Type="http://schemas.openxmlformats.org/officeDocument/2006/relationships/tags" Target="../tags/tag95.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Master" Target="../slideMasters/slideMaster5.xml"/><Relationship Id="rId4" Type="http://schemas.openxmlformats.org/officeDocument/2006/relationships/tags" Target="../tags/tag98.xml"/></Relationships>
</file>

<file path=ppt/slideLayouts/_rels/slideLayout37.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tags" Target="../tags/tag100.xml"/><Relationship Id="rId7" Type="http://schemas.openxmlformats.org/officeDocument/2006/relationships/slideMaster" Target="../slideMasters/slideMaster5.xml"/><Relationship Id="rId2" Type="http://schemas.openxmlformats.org/officeDocument/2006/relationships/tags" Target="../tags/tag99.xml"/><Relationship Id="rId1" Type="http://schemas.openxmlformats.org/officeDocument/2006/relationships/vmlDrawing" Target="../drawings/vmlDrawing24.v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06.xml"/><Relationship Id="rId7" Type="http://schemas.openxmlformats.org/officeDocument/2006/relationships/image" Target="../media/image50.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Master" Target="../slideMasters/slideMaster5.xml"/><Relationship Id="rId5" Type="http://schemas.openxmlformats.org/officeDocument/2006/relationships/tags" Target="../tags/tag108.xml"/><Relationship Id="rId4" Type="http://schemas.openxmlformats.org/officeDocument/2006/relationships/tags" Target="../tags/tag107.xml"/><Relationship Id="rId9"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10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0.xml"/><Relationship Id="rId1" Type="http://schemas.openxmlformats.org/officeDocument/2006/relationships/vmlDrawing" Target="../drawings/vmlDrawing25.vml"/><Relationship Id="rId6" Type="http://schemas.openxmlformats.org/officeDocument/2006/relationships/oleObject" Target="../embeddings/oleObject26.bin"/><Relationship Id="rId5" Type="http://schemas.openxmlformats.org/officeDocument/2006/relationships/image" Target="../media/image52.jpeg"/><Relationship Id="rId4" Type="http://schemas.openxmlformats.org/officeDocument/2006/relationships/oleObject" Target="../embeddings/oleObject25.bin"/></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6.xml"/><Relationship Id="rId1" Type="http://schemas.openxmlformats.org/officeDocument/2006/relationships/tags" Target="../tags/tag11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14.xml"/><Relationship Id="rId7" Type="http://schemas.openxmlformats.org/officeDocument/2006/relationships/image" Target="../media/image50.jpeg"/><Relationship Id="rId12" Type="http://schemas.openxmlformats.org/officeDocument/2006/relationships/image" Target="../media/image5.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Master" Target="../slideMasters/slideMaster6.xml"/><Relationship Id="rId11" Type="http://schemas.openxmlformats.org/officeDocument/2006/relationships/image" Target="../media/image4.png"/><Relationship Id="rId5" Type="http://schemas.openxmlformats.org/officeDocument/2006/relationships/tags" Target="../tags/tag116.xml"/><Relationship Id="rId10" Type="http://schemas.openxmlformats.org/officeDocument/2006/relationships/image" Target="../media/image3.png"/><Relationship Id="rId4" Type="http://schemas.openxmlformats.org/officeDocument/2006/relationships/tags" Target="../tags/tag115.xml"/><Relationship Id="rId9"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8.png"/><Relationship Id="rId2" Type="http://schemas.openxmlformats.org/officeDocument/2006/relationships/tags" Target="../tags/tag125.xml"/><Relationship Id="rId1" Type="http://schemas.openxmlformats.org/officeDocument/2006/relationships/vmlDrawing" Target="../drawings/vmlDrawing27.vml"/><Relationship Id="rId6" Type="http://schemas.openxmlformats.org/officeDocument/2006/relationships/tags" Target="../tags/tag129.xml"/><Relationship Id="rId11" Type="http://schemas.openxmlformats.org/officeDocument/2006/relationships/image" Target="../media/image7.emf"/><Relationship Id="rId5" Type="http://schemas.openxmlformats.org/officeDocument/2006/relationships/tags" Target="../tags/tag128.xml"/><Relationship Id="rId10" Type="http://schemas.openxmlformats.org/officeDocument/2006/relationships/oleObject" Target="../embeddings/oleObject28.bin"/><Relationship Id="rId4" Type="http://schemas.openxmlformats.org/officeDocument/2006/relationships/tags" Target="../tags/tag127.xml"/><Relationship Id="rId9" Type="http://schemas.openxmlformats.org/officeDocument/2006/relationships/image" Target="../media/image49.jpeg"/></Relationships>
</file>

<file path=ppt/slideLayouts/_rels/slideLayout48.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7.emf"/><Relationship Id="rId2" Type="http://schemas.openxmlformats.org/officeDocument/2006/relationships/tags" Target="../tags/tag131.xml"/><Relationship Id="rId1" Type="http://schemas.openxmlformats.org/officeDocument/2006/relationships/vmlDrawing" Target="../drawings/vmlDrawing28.vml"/><Relationship Id="rId6" Type="http://schemas.openxmlformats.org/officeDocument/2006/relationships/tags" Target="../tags/tag135.xml"/><Relationship Id="rId11" Type="http://schemas.openxmlformats.org/officeDocument/2006/relationships/image" Target="../media/image8.png"/><Relationship Id="rId5" Type="http://schemas.openxmlformats.org/officeDocument/2006/relationships/tags" Target="../tags/tag134.xml"/><Relationship Id="rId10" Type="http://schemas.openxmlformats.org/officeDocument/2006/relationships/oleObject" Target="../embeddings/oleObject29.bin"/><Relationship Id="rId4" Type="http://schemas.openxmlformats.org/officeDocument/2006/relationships/tags" Target="../tags/tag133.xml"/><Relationship Id="rId9" Type="http://schemas.openxmlformats.org/officeDocument/2006/relationships/image" Target="../media/image9.jpeg"/></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7.xml"/><Relationship Id="rId1" Type="http://schemas.openxmlformats.org/officeDocument/2006/relationships/vmlDrawing" Target="../drawings/vmlDrawing29.vml"/><Relationship Id="rId4" Type="http://schemas.openxmlformats.org/officeDocument/2006/relationships/oleObject" Target="../embeddings/oleObject30.bin"/></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8.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vmlDrawing" Target="../drawings/vmlDrawing30.vml"/><Relationship Id="rId6" Type="http://schemas.openxmlformats.org/officeDocument/2006/relationships/oleObject" Target="../embeddings/oleObject31.bin"/><Relationship Id="rId5" Type="http://schemas.openxmlformats.org/officeDocument/2006/relationships/slideMaster" Target="../slideMasters/slideMaster7.xml"/><Relationship Id="rId4" Type="http://schemas.openxmlformats.org/officeDocument/2006/relationships/tags" Target="../tags/tag140.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vmlDrawing" Target="../drawings/vmlDrawing31.vml"/><Relationship Id="rId6" Type="http://schemas.openxmlformats.org/officeDocument/2006/relationships/oleObject" Target="../embeddings/oleObject32.bin"/><Relationship Id="rId5" Type="http://schemas.openxmlformats.org/officeDocument/2006/relationships/slideMaster" Target="../slideMasters/slideMaster7.xml"/><Relationship Id="rId4" Type="http://schemas.openxmlformats.org/officeDocument/2006/relationships/tags" Target="../tags/tag143.xml"/></Relationships>
</file>

<file path=ppt/slideLayouts/_rels/slideLayout52.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145.xml"/><Relationship Id="rId7" Type="http://schemas.openxmlformats.org/officeDocument/2006/relationships/slideMaster" Target="../slideMasters/slideMaster7.xml"/><Relationship Id="rId2" Type="http://schemas.openxmlformats.org/officeDocument/2006/relationships/tags" Target="../tags/tag144.xml"/><Relationship Id="rId1" Type="http://schemas.openxmlformats.org/officeDocument/2006/relationships/vmlDrawing" Target="../drawings/vmlDrawing32.v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51.xml"/><Relationship Id="rId7" Type="http://schemas.openxmlformats.org/officeDocument/2006/relationships/image" Target="../media/image50.jpe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Master" Target="../slideMasters/slideMaster7.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7.xml"/><Relationship Id="rId1" Type="http://schemas.openxmlformats.org/officeDocument/2006/relationships/tags" Target="../tags/tag15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image" Target="../media/image8.png"/><Relationship Id="rId2" Type="http://schemas.openxmlformats.org/officeDocument/2006/relationships/tags" Target="../tags/tag163.xml"/><Relationship Id="rId1" Type="http://schemas.openxmlformats.org/officeDocument/2006/relationships/vmlDrawing" Target="../drawings/vmlDrawing34.vml"/><Relationship Id="rId6" Type="http://schemas.openxmlformats.org/officeDocument/2006/relationships/tags" Target="../tags/tag167.xml"/><Relationship Id="rId11" Type="http://schemas.openxmlformats.org/officeDocument/2006/relationships/image" Target="../media/image7.emf"/><Relationship Id="rId5" Type="http://schemas.openxmlformats.org/officeDocument/2006/relationships/tags" Target="../tags/tag166.xml"/><Relationship Id="rId10" Type="http://schemas.openxmlformats.org/officeDocument/2006/relationships/oleObject" Target="../embeddings/oleObject35.bin"/><Relationship Id="rId4" Type="http://schemas.openxmlformats.org/officeDocument/2006/relationships/tags" Target="../tags/tag165.xml"/><Relationship Id="rId9" Type="http://schemas.openxmlformats.org/officeDocument/2006/relationships/image" Target="../media/image6.jpeg"/></Relationships>
</file>

<file path=ppt/slideLayouts/_rels/slideLayout59.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image" Target="../media/image7.emf"/><Relationship Id="rId2" Type="http://schemas.openxmlformats.org/officeDocument/2006/relationships/tags" Target="../tags/tag169.xml"/><Relationship Id="rId1" Type="http://schemas.openxmlformats.org/officeDocument/2006/relationships/vmlDrawing" Target="../drawings/vmlDrawing35.vml"/><Relationship Id="rId6" Type="http://schemas.openxmlformats.org/officeDocument/2006/relationships/tags" Target="../tags/tag173.xml"/><Relationship Id="rId11" Type="http://schemas.openxmlformats.org/officeDocument/2006/relationships/image" Target="../media/image8.png"/><Relationship Id="rId5" Type="http://schemas.openxmlformats.org/officeDocument/2006/relationships/tags" Target="../tags/tag172.xml"/><Relationship Id="rId10" Type="http://schemas.openxmlformats.org/officeDocument/2006/relationships/oleObject" Target="../embeddings/oleObject36.bin"/><Relationship Id="rId4" Type="http://schemas.openxmlformats.org/officeDocument/2006/relationships/tags" Target="../tags/tag171.xml"/><Relationship Id="rId9" Type="http://schemas.openxmlformats.org/officeDocument/2006/relationships/image" Target="../media/image9.jpe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176.xml"/><Relationship Id="rId7" Type="http://schemas.openxmlformats.org/officeDocument/2006/relationships/oleObject" Target="../embeddings/oleObject37.bin"/><Relationship Id="rId2" Type="http://schemas.openxmlformats.org/officeDocument/2006/relationships/tags" Target="../tags/tag175.xml"/><Relationship Id="rId1" Type="http://schemas.openxmlformats.org/officeDocument/2006/relationships/vmlDrawing" Target="../drawings/vmlDrawing36.vml"/><Relationship Id="rId6" Type="http://schemas.openxmlformats.org/officeDocument/2006/relationships/image" Target="../media/image10.jpeg"/><Relationship Id="rId5" Type="http://schemas.openxmlformats.org/officeDocument/2006/relationships/slideMaster" Target="../slideMasters/slideMaster8.xml"/><Relationship Id="rId4" Type="http://schemas.openxmlformats.org/officeDocument/2006/relationships/tags" Target="../tags/tag177.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78.xml"/><Relationship Id="rId1" Type="http://schemas.openxmlformats.org/officeDocument/2006/relationships/vmlDrawing" Target="../drawings/vmlDrawing37.vml"/><Relationship Id="rId4" Type="http://schemas.openxmlformats.org/officeDocument/2006/relationships/oleObject" Target="../embeddings/oleObject38.bin"/></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vmlDrawing" Target="../drawings/vmlDrawing38.vml"/><Relationship Id="rId6" Type="http://schemas.openxmlformats.org/officeDocument/2006/relationships/oleObject" Target="../embeddings/oleObject39.bin"/><Relationship Id="rId5" Type="http://schemas.openxmlformats.org/officeDocument/2006/relationships/slideMaster" Target="../slideMasters/slideMaster8.xml"/><Relationship Id="rId4" Type="http://schemas.openxmlformats.org/officeDocument/2006/relationships/tags" Target="../tags/tag181.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vmlDrawing" Target="../drawings/vmlDrawing39.vml"/><Relationship Id="rId6" Type="http://schemas.openxmlformats.org/officeDocument/2006/relationships/oleObject" Target="../embeddings/oleObject40.bin"/><Relationship Id="rId5" Type="http://schemas.openxmlformats.org/officeDocument/2006/relationships/slideMaster" Target="../slideMasters/slideMaster8.xml"/><Relationship Id="rId4" Type="http://schemas.openxmlformats.org/officeDocument/2006/relationships/tags" Target="../tags/tag184.xml"/></Relationships>
</file>

<file path=ppt/slideLayouts/_rels/slideLayout64.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tags" Target="../tags/tag186.xml"/><Relationship Id="rId7" Type="http://schemas.openxmlformats.org/officeDocument/2006/relationships/slideMaster" Target="../slideMasters/slideMaster8.xml"/><Relationship Id="rId2" Type="http://schemas.openxmlformats.org/officeDocument/2006/relationships/tags" Target="../tags/tag185.xml"/><Relationship Id="rId1" Type="http://schemas.openxmlformats.org/officeDocument/2006/relationships/vmlDrawing" Target="../drawings/vmlDrawing40.v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8.xml"/><Relationship Id="rId1" Type="http://schemas.openxmlformats.org/officeDocument/2006/relationships/vmlDrawing" Target="../drawings/vmlDrawing41.vml"/></Relationships>
</file>

<file path=ppt/slideLayouts/_rels/slideLayout67.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image" Target="../media/image8.png"/><Relationship Id="rId2" Type="http://schemas.openxmlformats.org/officeDocument/2006/relationships/tags" Target="../tags/tag198.xml"/><Relationship Id="rId1" Type="http://schemas.openxmlformats.org/officeDocument/2006/relationships/vmlDrawing" Target="../drawings/vmlDrawing43.vml"/><Relationship Id="rId6" Type="http://schemas.openxmlformats.org/officeDocument/2006/relationships/tags" Target="../tags/tag202.xml"/><Relationship Id="rId11" Type="http://schemas.openxmlformats.org/officeDocument/2006/relationships/image" Target="../media/image7.emf"/><Relationship Id="rId5" Type="http://schemas.openxmlformats.org/officeDocument/2006/relationships/tags" Target="../tags/tag201.xml"/><Relationship Id="rId10" Type="http://schemas.openxmlformats.org/officeDocument/2006/relationships/oleObject" Target="../embeddings/oleObject44.bin"/><Relationship Id="rId4" Type="http://schemas.openxmlformats.org/officeDocument/2006/relationships/tags" Target="../tags/tag200.xml"/><Relationship Id="rId9" Type="http://schemas.openxmlformats.org/officeDocument/2006/relationships/image" Target="../media/image6.jpeg"/></Relationships>
</file>

<file path=ppt/slideLayouts/_rels/slideLayout68.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image" Target="../media/image7.emf"/><Relationship Id="rId2" Type="http://schemas.openxmlformats.org/officeDocument/2006/relationships/tags" Target="../tags/tag204.xml"/><Relationship Id="rId1" Type="http://schemas.openxmlformats.org/officeDocument/2006/relationships/vmlDrawing" Target="../drawings/vmlDrawing44.vml"/><Relationship Id="rId6" Type="http://schemas.openxmlformats.org/officeDocument/2006/relationships/tags" Target="../tags/tag208.xml"/><Relationship Id="rId11" Type="http://schemas.openxmlformats.org/officeDocument/2006/relationships/image" Target="../media/image8.png"/><Relationship Id="rId5" Type="http://schemas.openxmlformats.org/officeDocument/2006/relationships/tags" Target="../tags/tag207.xml"/><Relationship Id="rId10" Type="http://schemas.openxmlformats.org/officeDocument/2006/relationships/oleObject" Target="../embeddings/oleObject45.bin"/><Relationship Id="rId4" Type="http://schemas.openxmlformats.org/officeDocument/2006/relationships/tags" Target="../tags/tag206.xml"/><Relationship Id="rId9" Type="http://schemas.openxmlformats.org/officeDocument/2006/relationships/image" Target="../media/image9.jpeg"/></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211.xml"/><Relationship Id="rId7" Type="http://schemas.openxmlformats.org/officeDocument/2006/relationships/oleObject" Target="../embeddings/oleObject46.bin"/><Relationship Id="rId2" Type="http://schemas.openxmlformats.org/officeDocument/2006/relationships/tags" Target="../tags/tag210.xml"/><Relationship Id="rId1" Type="http://schemas.openxmlformats.org/officeDocument/2006/relationships/vmlDrawing" Target="../drawings/vmlDrawing45.vml"/><Relationship Id="rId6" Type="http://schemas.openxmlformats.org/officeDocument/2006/relationships/image" Target="../media/image10.jpeg"/><Relationship Id="rId5" Type="http://schemas.openxmlformats.org/officeDocument/2006/relationships/slideMaster" Target="../slideMasters/slideMaster9.xml"/><Relationship Id="rId4" Type="http://schemas.openxmlformats.org/officeDocument/2006/relationships/tags" Target="../tags/tag212.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8.v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13.xml"/><Relationship Id="rId1" Type="http://schemas.openxmlformats.org/officeDocument/2006/relationships/vmlDrawing" Target="../drawings/vmlDrawing46.vml"/><Relationship Id="rId4" Type="http://schemas.openxmlformats.org/officeDocument/2006/relationships/oleObject" Target="../embeddings/oleObject47.bin"/></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vmlDrawing" Target="../drawings/vmlDrawing47.vml"/><Relationship Id="rId6" Type="http://schemas.openxmlformats.org/officeDocument/2006/relationships/oleObject" Target="../embeddings/oleObject48.bin"/><Relationship Id="rId5" Type="http://schemas.openxmlformats.org/officeDocument/2006/relationships/slideMaster" Target="../slideMasters/slideMaster9.xml"/><Relationship Id="rId4" Type="http://schemas.openxmlformats.org/officeDocument/2006/relationships/tags" Target="../tags/tag216.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vmlDrawing" Target="../drawings/vmlDrawing48.vml"/><Relationship Id="rId6" Type="http://schemas.openxmlformats.org/officeDocument/2006/relationships/oleObject" Target="../embeddings/oleObject49.bin"/><Relationship Id="rId5" Type="http://schemas.openxmlformats.org/officeDocument/2006/relationships/slideMaster" Target="../slideMasters/slideMaster9.xml"/><Relationship Id="rId4" Type="http://schemas.openxmlformats.org/officeDocument/2006/relationships/tags" Target="../tags/tag219.xml"/></Relationships>
</file>

<file path=ppt/slideLayouts/_rels/slideLayout73.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tags" Target="../tags/tag221.xml"/><Relationship Id="rId7" Type="http://schemas.openxmlformats.org/officeDocument/2006/relationships/slideMaster" Target="../slideMasters/slideMaster9.xml"/><Relationship Id="rId2" Type="http://schemas.openxmlformats.org/officeDocument/2006/relationships/tags" Target="../tags/tag220.xml"/><Relationship Id="rId1" Type="http://schemas.openxmlformats.org/officeDocument/2006/relationships/vmlDrawing" Target="../drawings/vmlDrawing49.v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9.xml"/><Relationship Id="rId1" Type="http://schemas.openxmlformats.org/officeDocument/2006/relationships/vmlDrawing" Target="../drawings/vmlDrawing50.v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35.xml"/><Relationship Id="rId1" Type="http://schemas.openxmlformats.org/officeDocument/2006/relationships/vmlDrawing" Target="../drawings/vmlDrawing52.v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oleObject" Target="../embeddings/oleObject53.bin"/></Relationships>
</file>

<file path=ppt/slideLayouts/_rels/slideLayout77.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45.xml"/><Relationship Id="rId7" Type="http://schemas.openxmlformats.org/officeDocument/2006/relationships/tags" Target="../tags/tag249.xml"/><Relationship Id="rId12" Type="http://schemas.openxmlformats.org/officeDocument/2006/relationships/image" Target="../media/image8.png"/><Relationship Id="rId2" Type="http://schemas.openxmlformats.org/officeDocument/2006/relationships/tags" Target="../tags/tag244.xml"/><Relationship Id="rId1" Type="http://schemas.openxmlformats.org/officeDocument/2006/relationships/vmlDrawing" Target="../drawings/vmlDrawing54.vml"/><Relationship Id="rId6" Type="http://schemas.openxmlformats.org/officeDocument/2006/relationships/tags" Target="../tags/tag248.xml"/><Relationship Id="rId11" Type="http://schemas.openxmlformats.org/officeDocument/2006/relationships/image" Target="../media/image7.emf"/><Relationship Id="rId5" Type="http://schemas.openxmlformats.org/officeDocument/2006/relationships/tags" Target="../tags/tag247.xml"/><Relationship Id="rId10" Type="http://schemas.openxmlformats.org/officeDocument/2006/relationships/oleObject" Target="../embeddings/oleObject55.bin"/><Relationship Id="rId4" Type="http://schemas.openxmlformats.org/officeDocument/2006/relationships/tags" Target="../tags/tag246.xml"/><Relationship Id="rId9" Type="http://schemas.openxmlformats.org/officeDocument/2006/relationships/image" Target="../media/image6.jpeg"/></Relationships>
</file>

<file path=ppt/slideLayouts/_rels/slideLayout78.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51.xml"/><Relationship Id="rId7" Type="http://schemas.openxmlformats.org/officeDocument/2006/relationships/tags" Target="../tags/tag255.xml"/><Relationship Id="rId12" Type="http://schemas.openxmlformats.org/officeDocument/2006/relationships/image" Target="../media/image7.emf"/><Relationship Id="rId2" Type="http://schemas.openxmlformats.org/officeDocument/2006/relationships/tags" Target="../tags/tag250.xml"/><Relationship Id="rId1" Type="http://schemas.openxmlformats.org/officeDocument/2006/relationships/vmlDrawing" Target="../drawings/vmlDrawing55.vml"/><Relationship Id="rId6" Type="http://schemas.openxmlformats.org/officeDocument/2006/relationships/tags" Target="../tags/tag254.xml"/><Relationship Id="rId11" Type="http://schemas.openxmlformats.org/officeDocument/2006/relationships/image" Target="../media/image8.png"/><Relationship Id="rId5" Type="http://schemas.openxmlformats.org/officeDocument/2006/relationships/tags" Target="../tags/tag253.xml"/><Relationship Id="rId10" Type="http://schemas.openxmlformats.org/officeDocument/2006/relationships/oleObject" Target="../embeddings/oleObject56.bin"/><Relationship Id="rId4" Type="http://schemas.openxmlformats.org/officeDocument/2006/relationships/tags" Target="../tags/tag252.xml"/><Relationship Id="rId9" Type="http://schemas.openxmlformats.org/officeDocument/2006/relationships/image" Target="../media/image9.jpeg"/></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257.xml"/><Relationship Id="rId7" Type="http://schemas.openxmlformats.org/officeDocument/2006/relationships/oleObject" Target="../embeddings/oleObject57.bin"/><Relationship Id="rId2" Type="http://schemas.openxmlformats.org/officeDocument/2006/relationships/tags" Target="../tags/tag256.xml"/><Relationship Id="rId1" Type="http://schemas.openxmlformats.org/officeDocument/2006/relationships/vmlDrawing" Target="../drawings/vmlDrawing56.vml"/><Relationship Id="rId6" Type="http://schemas.openxmlformats.org/officeDocument/2006/relationships/image" Target="../media/image10.jpeg"/><Relationship Id="rId5" Type="http://schemas.openxmlformats.org/officeDocument/2006/relationships/slideMaster" Target="../slideMasters/slideMaster11.xml"/><Relationship Id="rId4" Type="http://schemas.openxmlformats.org/officeDocument/2006/relationships/tags" Target="../tags/tag25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59.xml"/><Relationship Id="rId1" Type="http://schemas.openxmlformats.org/officeDocument/2006/relationships/vmlDrawing" Target="../drawings/vmlDrawing57.vml"/><Relationship Id="rId4" Type="http://schemas.openxmlformats.org/officeDocument/2006/relationships/oleObject" Target="../embeddings/oleObject58.bin"/></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vmlDrawing" Target="../drawings/vmlDrawing58.vml"/><Relationship Id="rId6" Type="http://schemas.openxmlformats.org/officeDocument/2006/relationships/oleObject" Target="../embeddings/oleObject59.bin"/><Relationship Id="rId5" Type="http://schemas.openxmlformats.org/officeDocument/2006/relationships/slideMaster" Target="../slideMasters/slideMaster11.xml"/><Relationship Id="rId4" Type="http://schemas.openxmlformats.org/officeDocument/2006/relationships/tags" Target="../tags/tag262.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vmlDrawing" Target="../drawings/vmlDrawing59.vml"/><Relationship Id="rId6" Type="http://schemas.openxmlformats.org/officeDocument/2006/relationships/oleObject" Target="../embeddings/oleObject60.bin"/><Relationship Id="rId5" Type="http://schemas.openxmlformats.org/officeDocument/2006/relationships/slideMaster" Target="../slideMasters/slideMaster11.xml"/><Relationship Id="rId4" Type="http://schemas.openxmlformats.org/officeDocument/2006/relationships/tags" Target="../tags/tag265.xml"/></Relationships>
</file>

<file path=ppt/slideLayouts/_rels/slideLayout83.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tags" Target="../tags/tag267.xml"/><Relationship Id="rId7" Type="http://schemas.openxmlformats.org/officeDocument/2006/relationships/slideMaster" Target="../slideMasters/slideMaster11.xml"/><Relationship Id="rId2" Type="http://schemas.openxmlformats.org/officeDocument/2006/relationships/tags" Target="../tags/tag266.xml"/><Relationship Id="rId1" Type="http://schemas.openxmlformats.org/officeDocument/2006/relationships/vmlDrawing" Target="../drawings/vmlDrawing60.v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11.xml"/><Relationship Id="rId1" Type="http://schemas.openxmlformats.org/officeDocument/2006/relationships/vmlDrawing" Target="../drawings/vmlDrawing61.vml"/></Relationships>
</file>

<file path=ppt/slideLayouts/_rels/slideLayout86.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image" Target="../media/image8.png"/><Relationship Id="rId2" Type="http://schemas.openxmlformats.org/officeDocument/2006/relationships/tags" Target="../tags/tag279.xml"/><Relationship Id="rId1" Type="http://schemas.openxmlformats.org/officeDocument/2006/relationships/vmlDrawing" Target="../drawings/vmlDrawing63.vml"/><Relationship Id="rId6" Type="http://schemas.openxmlformats.org/officeDocument/2006/relationships/tags" Target="../tags/tag283.xml"/><Relationship Id="rId11" Type="http://schemas.openxmlformats.org/officeDocument/2006/relationships/image" Target="../media/image7.emf"/><Relationship Id="rId5" Type="http://schemas.openxmlformats.org/officeDocument/2006/relationships/tags" Target="../tags/tag282.xml"/><Relationship Id="rId10" Type="http://schemas.openxmlformats.org/officeDocument/2006/relationships/oleObject" Target="../embeddings/oleObject64.bin"/><Relationship Id="rId4" Type="http://schemas.openxmlformats.org/officeDocument/2006/relationships/tags" Target="../tags/tag281.xml"/><Relationship Id="rId9" Type="http://schemas.openxmlformats.org/officeDocument/2006/relationships/image" Target="../media/image6.jpeg"/></Relationships>
</file>

<file path=ppt/slideLayouts/_rels/slideLayout87.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86.xml"/><Relationship Id="rId7" Type="http://schemas.openxmlformats.org/officeDocument/2006/relationships/tags" Target="../tags/tag290.xml"/><Relationship Id="rId12" Type="http://schemas.openxmlformats.org/officeDocument/2006/relationships/image" Target="../media/image7.emf"/><Relationship Id="rId2" Type="http://schemas.openxmlformats.org/officeDocument/2006/relationships/tags" Target="../tags/tag285.xml"/><Relationship Id="rId1" Type="http://schemas.openxmlformats.org/officeDocument/2006/relationships/vmlDrawing" Target="../drawings/vmlDrawing64.vml"/><Relationship Id="rId6" Type="http://schemas.openxmlformats.org/officeDocument/2006/relationships/tags" Target="../tags/tag289.xml"/><Relationship Id="rId11" Type="http://schemas.openxmlformats.org/officeDocument/2006/relationships/image" Target="../media/image8.png"/><Relationship Id="rId5" Type="http://schemas.openxmlformats.org/officeDocument/2006/relationships/tags" Target="../tags/tag288.xml"/><Relationship Id="rId10" Type="http://schemas.openxmlformats.org/officeDocument/2006/relationships/oleObject" Target="../embeddings/oleObject65.bin"/><Relationship Id="rId4" Type="http://schemas.openxmlformats.org/officeDocument/2006/relationships/tags" Target="../tags/tag287.xml"/><Relationship Id="rId9" Type="http://schemas.openxmlformats.org/officeDocument/2006/relationships/image" Target="../media/image9.jpeg"/></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92.xml"/><Relationship Id="rId7" Type="http://schemas.openxmlformats.org/officeDocument/2006/relationships/oleObject" Target="../embeddings/oleObject66.bin"/><Relationship Id="rId2" Type="http://schemas.openxmlformats.org/officeDocument/2006/relationships/tags" Target="../tags/tag291.xml"/><Relationship Id="rId1" Type="http://schemas.openxmlformats.org/officeDocument/2006/relationships/vmlDrawing" Target="../drawings/vmlDrawing65.vml"/><Relationship Id="rId6" Type="http://schemas.openxmlformats.org/officeDocument/2006/relationships/image" Target="../media/image10.jpeg"/><Relationship Id="rId5" Type="http://schemas.openxmlformats.org/officeDocument/2006/relationships/slideMaster" Target="../slideMasters/slideMaster12.xml"/><Relationship Id="rId4" Type="http://schemas.openxmlformats.org/officeDocument/2006/relationships/tags" Target="../tags/tag293.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94.xml"/><Relationship Id="rId1" Type="http://schemas.openxmlformats.org/officeDocument/2006/relationships/vmlDrawing" Target="../drawings/vmlDrawing66.vml"/><Relationship Id="rId4" Type="http://schemas.openxmlformats.org/officeDocument/2006/relationships/oleObject" Target="../embeddings/oleObject67.bin"/></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vmlDrawing" Target="../drawings/vmlDrawing67.vml"/><Relationship Id="rId6" Type="http://schemas.openxmlformats.org/officeDocument/2006/relationships/oleObject" Target="../embeddings/oleObject68.bin"/><Relationship Id="rId5" Type="http://schemas.openxmlformats.org/officeDocument/2006/relationships/slideMaster" Target="../slideMasters/slideMaster12.xml"/><Relationship Id="rId4" Type="http://schemas.openxmlformats.org/officeDocument/2006/relationships/tags" Target="../tags/tag297.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vmlDrawing" Target="../drawings/vmlDrawing68.vml"/><Relationship Id="rId6" Type="http://schemas.openxmlformats.org/officeDocument/2006/relationships/oleObject" Target="../embeddings/oleObject69.bin"/><Relationship Id="rId5" Type="http://schemas.openxmlformats.org/officeDocument/2006/relationships/slideMaster" Target="../slideMasters/slideMaster12.xml"/><Relationship Id="rId4" Type="http://schemas.openxmlformats.org/officeDocument/2006/relationships/tags" Target="../tags/tag300.xml"/></Relationships>
</file>

<file path=ppt/slideLayouts/_rels/slideLayout92.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tags" Target="../tags/tag302.xml"/><Relationship Id="rId7" Type="http://schemas.openxmlformats.org/officeDocument/2006/relationships/slideMaster" Target="../slideMasters/slideMaster12.xml"/><Relationship Id="rId2" Type="http://schemas.openxmlformats.org/officeDocument/2006/relationships/tags" Target="../tags/tag301.xml"/><Relationship Id="rId1" Type="http://schemas.openxmlformats.org/officeDocument/2006/relationships/vmlDrawing" Target="../drawings/vmlDrawing69.v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12.xml"/><Relationship Id="rId1" Type="http://schemas.openxmlformats.org/officeDocument/2006/relationships/vmlDrawing" Target="../drawings/vmlDrawing70.vml"/></Relationships>
</file>

<file path=ppt/slideLayouts/_rels/slideLayout95.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15.xml"/><Relationship Id="rId7" Type="http://schemas.openxmlformats.org/officeDocument/2006/relationships/tags" Target="../tags/tag319.xml"/><Relationship Id="rId12" Type="http://schemas.openxmlformats.org/officeDocument/2006/relationships/image" Target="../media/image8.png"/><Relationship Id="rId2" Type="http://schemas.openxmlformats.org/officeDocument/2006/relationships/tags" Target="../tags/tag314.xml"/><Relationship Id="rId1" Type="http://schemas.openxmlformats.org/officeDocument/2006/relationships/vmlDrawing" Target="../drawings/vmlDrawing72.vml"/><Relationship Id="rId6" Type="http://schemas.openxmlformats.org/officeDocument/2006/relationships/tags" Target="../tags/tag318.xml"/><Relationship Id="rId11" Type="http://schemas.openxmlformats.org/officeDocument/2006/relationships/image" Target="../media/image7.emf"/><Relationship Id="rId5" Type="http://schemas.openxmlformats.org/officeDocument/2006/relationships/tags" Target="../tags/tag317.xml"/><Relationship Id="rId10" Type="http://schemas.openxmlformats.org/officeDocument/2006/relationships/oleObject" Target="../embeddings/oleObject73.bin"/><Relationship Id="rId4" Type="http://schemas.openxmlformats.org/officeDocument/2006/relationships/tags" Target="../tags/tag316.xml"/><Relationship Id="rId9" Type="http://schemas.openxmlformats.org/officeDocument/2006/relationships/image" Target="../media/image6.jpeg"/></Relationships>
</file>

<file path=ppt/slideLayouts/_rels/slideLayout96.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21.xml"/><Relationship Id="rId7" Type="http://schemas.openxmlformats.org/officeDocument/2006/relationships/tags" Target="../tags/tag325.xml"/><Relationship Id="rId12" Type="http://schemas.openxmlformats.org/officeDocument/2006/relationships/image" Target="../media/image7.emf"/><Relationship Id="rId2" Type="http://schemas.openxmlformats.org/officeDocument/2006/relationships/tags" Target="../tags/tag320.xml"/><Relationship Id="rId1" Type="http://schemas.openxmlformats.org/officeDocument/2006/relationships/vmlDrawing" Target="../drawings/vmlDrawing73.vml"/><Relationship Id="rId6" Type="http://schemas.openxmlformats.org/officeDocument/2006/relationships/tags" Target="../tags/tag324.xml"/><Relationship Id="rId11" Type="http://schemas.openxmlformats.org/officeDocument/2006/relationships/image" Target="../media/image8.png"/><Relationship Id="rId5" Type="http://schemas.openxmlformats.org/officeDocument/2006/relationships/tags" Target="../tags/tag323.xml"/><Relationship Id="rId10" Type="http://schemas.openxmlformats.org/officeDocument/2006/relationships/oleObject" Target="../embeddings/oleObject74.bin"/><Relationship Id="rId4" Type="http://schemas.openxmlformats.org/officeDocument/2006/relationships/tags" Target="../tags/tag322.xml"/><Relationship Id="rId9" Type="http://schemas.openxmlformats.org/officeDocument/2006/relationships/image" Target="../media/image9.jpeg"/></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327.xml"/><Relationship Id="rId7" Type="http://schemas.openxmlformats.org/officeDocument/2006/relationships/oleObject" Target="../embeddings/oleObject75.bin"/><Relationship Id="rId2" Type="http://schemas.openxmlformats.org/officeDocument/2006/relationships/tags" Target="../tags/tag326.xml"/><Relationship Id="rId1" Type="http://schemas.openxmlformats.org/officeDocument/2006/relationships/vmlDrawing" Target="../drawings/vmlDrawing74.vml"/><Relationship Id="rId6" Type="http://schemas.openxmlformats.org/officeDocument/2006/relationships/image" Target="../media/image10.jpeg"/><Relationship Id="rId5" Type="http://schemas.openxmlformats.org/officeDocument/2006/relationships/slideMaster" Target="../slideMasters/slideMaster13.xml"/><Relationship Id="rId4" Type="http://schemas.openxmlformats.org/officeDocument/2006/relationships/tags" Target="../tags/tag328.xml"/></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29.xml"/><Relationship Id="rId1" Type="http://schemas.openxmlformats.org/officeDocument/2006/relationships/vmlDrawing" Target="../drawings/vmlDrawing75.vml"/><Relationship Id="rId4" Type="http://schemas.openxmlformats.org/officeDocument/2006/relationships/oleObject" Target="../embeddings/oleObject76.bin"/></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331.xml"/><Relationship Id="rId2" Type="http://schemas.openxmlformats.org/officeDocument/2006/relationships/tags" Target="../tags/tag330.xml"/><Relationship Id="rId1" Type="http://schemas.openxmlformats.org/officeDocument/2006/relationships/vmlDrawing" Target="../drawings/vmlDrawing76.vml"/><Relationship Id="rId6" Type="http://schemas.openxmlformats.org/officeDocument/2006/relationships/oleObject" Target="../embeddings/oleObject77.bin"/><Relationship Id="rId5" Type="http://schemas.openxmlformats.org/officeDocument/2006/relationships/slideMaster" Target="../slideMasters/slideMaster13.xml"/><Relationship Id="rId4" Type="http://schemas.openxmlformats.org/officeDocument/2006/relationships/tags" Target="../tags/tag33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4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0" y="0"/>
          <a:ext cx="147061" cy="143985"/>
        </p:xfrm>
        <a:graphic>
          <a:graphicData uri="http://schemas.openxmlformats.org/presentationml/2006/ole">
            <p:oleObj spid="_x0000_s132211" name="think-cell Slide" r:id="rId7" imgW="360" imgH="360" progId="">
              <p:embed/>
            </p:oleObj>
          </a:graphicData>
        </a:graphic>
      </p:graphicFrame>
      <p:grpSp>
        <p:nvGrpSpPr>
          <p:cNvPr id="5" name="Group 351"/>
          <p:cNvGrpSpPr/>
          <p:nvPr userDrawn="1">
            <p:custDataLst>
              <p:tags r:id="rId2"/>
            </p:custDataLst>
          </p:nvPr>
        </p:nvGrpSpPr>
        <p:grpSpPr>
          <a:xfrm>
            <a:off x="5781928" y="3258545"/>
            <a:ext cx="3701555" cy="2118522"/>
            <a:chOff x="5511798" y="3584333"/>
            <a:chExt cx="4818106" cy="2816468"/>
          </a:xfrm>
        </p:grpSpPr>
        <p:grpSp>
          <p:nvGrpSpPr>
            <p:cNvPr id="6" name="Group 54"/>
            <p:cNvGrpSpPr/>
            <p:nvPr userDrawn="1">
              <p:custDataLst>
                <p:tags r:id="rId4"/>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With more than 145,000 people in 40 countries,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one of the world's foremost providers of consulting, technology and outsourcing services. The Group reported 2014 global revenues of EUR 10.5 billion.</a:t>
            </a: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Together with its clients,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creates and delivers business and technology solutions that fit their needs and drive the results they want. A deeply multicultural organization,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has developed its own way of working, the Collaborative Business Experience™, and draws 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1000" b="1" i="0"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its worldwide delivery model.</a:t>
            </a:r>
          </a:p>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900" b="0" i="1"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900" b="0" i="1"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a trademark belonging to </a:t>
            </a: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endParaRPr kumimoji="0" lang="en-US" sz="900" b="1" i="0" u="none" strike="noStrike" kern="0" cap="none" spc="0" normalizeH="0" baseline="0" noProof="1">
              <a:ln>
                <a:noFill/>
              </a:ln>
              <a:solidFill>
                <a:prstClr val="white"/>
              </a:solidFill>
              <a:effectLst/>
              <a:uLnTx/>
              <a:uFillTx/>
              <a:latin typeface="Arial" pitchFamily="34" charset="0"/>
              <a:ea typeface="+mn-ea"/>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867725" y="3468294"/>
            <a:ext cx="519572" cy="522508"/>
          </a:xfrm>
          <a:prstGeom prst="rect">
            <a:avLst/>
          </a:prstGeom>
        </p:spPr>
      </p:pic>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983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993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003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0448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0550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0653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07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08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09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0" y="0"/>
          <a:ext cx="147061" cy="143985"/>
        </p:xfrm>
        <a:graphic>
          <a:graphicData uri="http://schemas.openxmlformats.org/presentationml/2006/ole">
            <p:oleObj spid="_x0000_s131187" name="think-cell Slide" r:id="rId4" imgW="360" imgH="360" progId="">
              <p:embed/>
            </p:oleObj>
          </a:graphicData>
        </a:graphic>
      </p:graphicFrame>
      <p:sp>
        <p:nvSpPr>
          <p:cNvPr id="5" name="Rectangle 9"/>
          <p:cNvSpPr>
            <a:spLocks noChangeArrowheads="1"/>
          </p:cNvSpPr>
          <p:nvPr userDrawn="1">
            <p:custDataLst>
              <p:tags r:id="rId2"/>
            </p:custDataLst>
          </p:nvPr>
        </p:nvSpPr>
        <p:spPr bwMode="gray">
          <a:xfrm>
            <a:off x="5286202" y="2940255"/>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more than 130,000 people in 44 countries, Capgemini is one of the world's foremost providers of consulting, technology and outsourcing services. The Group reported 2013 global revenues of </a:t>
            </a:r>
            <a:r>
              <a:rPr lang="en-US" sz="1000" dirty="0" err="1" smtClean="0">
                <a:solidFill>
                  <a:schemeClr val="bg1"/>
                </a:solidFill>
                <a:latin typeface="Arial" pitchFamily="34" charset="0"/>
                <a:cs typeface="Arial" pitchFamily="34" charset="0"/>
              </a:rPr>
              <a:t>EUR</a:t>
            </a:r>
            <a:r>
              <a:rPr lang="en-US" sz="1000" dirty="0" smtClean="0">
                <a:solidFill>
                  <a:schemeClr val="bg1"/>
                </a:solidFill>
                <a:latin typeface="Arial" pitchFamily="34" charset="0"/>
                <a:cs typeface="Arial" pitchFamily="34" charset="0"/>
              </a:rPr>
              <a:t> 10.1 billion.</a:t>
            </a:r>
          </a:p>
          <a:p>
            <a:pPr marL="0" indent="0" algn="just"/>
            <a:r>
              <a:rPr lang="en-US" sz="1000" dirty="0" smtClean="0">
                <a:solidFill>
                  <a:schemeClr val="bg1"/>
                </a:solidFill>
                <a:latin typeface="Arial" pitchFamily="34" charset="0"/>
                <a:cs typeface="Arial" pitchFamily="34" charset="0"/>
              </a:rPr>
              <a:t>Together </a:t>
            </a:r>
            <a:r>
              <a:rPr lang="en-US" sz="1000" dirty="0">
                <a:solidFill>
                  <a:schemeClr val="bg1"/>
                </a:solidFill>
                <a:latin typeface="Arial" pitchFamily="34" charset="0"/>
                <a:cs typeface="Arial" pitchFamily="34" charset="0"/>
              </a:rPr>
              <a:t>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schemeClr val="bg1"/>
                </a:solidFill>
                <a:latin typeface="Arial" pitchFamily="34" charset="0"/>
                <a:cs typeface="Arial" pitchFamily="34" charset="0"/>
              </a:rPr>
              <a:t>Experience™, </a:t>
            </a:r>
            <a:r>
              <a:rPr lang="en-US" sz="1000" dirty="0">
                <a:solidFill>
                  <a:schemeClr val="bg1"/>
                </a:solidFill>
                <a:latin typeface="Arial" pitchFamily="34" charset="0"/>
                <a:cs typeface="Arial" pitchFamily="34" charset="0"/>
              </a:rPr>
              <a:t>and draws on </a:t>
            </a:r>
            <a:r>
              <a:rPr lang="en-US" sz="1000" dirty="0" smtClean="0">
                <a:solidFill>
                  <a:schemeClr val="bg1"/>
                </a:solidFill>
                <a:latin typeface="Arial" pitchFamily="34" charset="0"/>
                <a:cs typeface="Arial" pitchFamily="34" charset="0"/>
              </a:rPr>
              <a:t>Rightshore</a:t>
            </a:r>
            <a:r>
              <a:rPr lang="en-US" sz="1000" b="1"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5" cstate="print"/>
          <a:stretch>
            <a:fillRect/>
          </a:stretch>
        </p:blipFill>
        <p:spPr>
          <a:xfrm>
            <a:off x="5035964" y="2791400"/>
            <a:ext cx="519572" cy="522508"/>
          </a:xfrm>
          <a:prstGeom prst="rect">
            <a:avLst/>
          </a:prstGeom>
        </p:spPr>
      </p:pic>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10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1165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167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177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188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198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208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218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229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30163"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239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280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290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300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311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321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331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341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42452" name="think-cell Slide" r:id="rId5" imgW="360" imgH="360" progId="">
              <p:embed/>
            </p:oleObj>
          </a:graphicData>
        </a:graphic>
      </p:graphicFrame>
      <p:sp>
        <p:nvSpPr>
          <p:cNvPr id="7" name="Rectangle 7"/>
          <p:cNvSpPr/>
          <p:nvPr userDrawn="1">
            <p:custDataLst>
              <p:tags r:id="rId2"/>
            </p:custDataLst>
          </p:nvPr>
        </p:nvSpPr>
        <p:spPr bwMode="auto">
          <a:xfrm flipV="1">
            <a:off x="-1175" y="3384911"/>
            <a:ext cx="990717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686300"/>
            <a:ext cx="9906000"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pic>
        <p:nvPicPr>
          <p:cNvPr id="10" name="Image 9" descr="shutterstock_80837125.png"/>
          <p:cNvPicPr>
            <a:picLocks noChangeAspect="1"/>
          </p:cNvPicPr>
          <p:nvPr userDrawn="1"/>
        </p:nvPicPr>
        <p:blipFill>
          <a:blip r:embed="rId6" cstate="email"/>
          <a:stretch>
            <a:fillRect/>
          </a:stretch>
        </p:blipFill>
        <p:spPr>
          <a:xfrm>
            <a:off x="973599" y="971046"/>
            <a:ext cx="7198781" cy="4797156"/>
          </a:xfrm>
          <a:prstGeom prst="rect">
            <a:avLst/>
          </a:prstGeom>
        </p:spPr>
      </p:pic>
      <p:sp>
        <p:nvSpPr>
          <p:cNvPr id="12" name="Rectangle 4"/>
          <p:cNvSpPr>
            <a:spLocks noGrp="1" noChangeArrowheads="1"/>
          </p:cNvSpPr>
          <p:nvPr>
            <p:ph type="subTitle" idx="1"/>
          </p:nvPr>
        </p:nvSpPr>
        <p:spPr bwMode="gray">
          <a:xfrm>
            <a:off x="0" y="5740400"/>
            <a:ext cx="9906000"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35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392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403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4134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4237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4339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4441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4544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4646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7091" name="think-cell Slide" r:id="rId6" imgW="360" imgH="360" progId="">
              <p:embed/>
            </p:oleObj>
          </a:graphicData>
        </a:graphic>
      </p:graphicFrame>
      <p:sp>
        <p:nvSpPr>
          <p:cNvPr id="4" name="Rectangle 7"/>
          <p:cNvSpPr/>
          <p:nvPr userDrawn="1">
            <p:custDataLst>
              <p:tags r:id="rId2"/>
            </p:custDataLst>
          </p:nvPr>
        </p:nvSpPr>
        <p:spPr bwMode="auto">
          <a:xfrm>
            <a:off x="-2053"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82600"/>
            <a:ext cx="9906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0" y="1625600"/>
            <a:ext cx="9906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526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536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546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556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567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577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587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597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638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descr="19300001341921131607747429122_ps.jpg"/>
          <p:cNvPicPr>
            <a:picLocks noChangeAspect="1"/>
          </p:cNvPicPr>
          <p:nvPr userDrawn="1"/>
        </p:nvPicPr>
        <p:blipFill>
          <a:blip r:embed="rId2" cstate="print"/>
          <a:srcRect r="26042" b="17664"/>
          <a:stretch>
            <a:fillRect/>
          </a:stretch>
        </p:blipFill>
        <p:spPr>
          <a:xfrm>
            <a:off x="0" y="633410"/>
            <a:ext cx="9906000" cy="6224590"/>
          </a:xfrm>
          <a:prstGeom prst="rect">
            <a:avLst/>
          </a:prstGeom>
        </p:spPr>
      </p:pic>
      <p:pic>
        <p:nvPicPr>
          <p:cNvPr id="18" name="Picture 17"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16" name="Picture 15"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1" name="Picture 20"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13" name="Picture 12"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14"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20"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23"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648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659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669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679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689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700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710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79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80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2" name="Picture 11"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3" name="Picture 22"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5" name="Picture 24"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7"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4"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
          <p:cNvPicPr>
            <a:picLocks noChangeAspect="1" noChangeArrowheads="1"/>
          </p:cNvPicPr>
          <p:nvPr userDrawn="1">
            <p:custDataLst>
              <p:tags r:id="rId1"/>
            </p:custDataLst>
          </p:nvPr>
        </p:nvPicPr>
        <p:blipFill>
          <a:blip r:embed="rId9" cstate="email"/>
          <a:srcRect/>
          <a:stretch>
            <a:fillRect/>
          </a:stretch>
        </p:blipFill>
        <p:spPr bwMode="auto">
          <a:xfrm>
            <a:off x="-195572" y="1340768"/>
            <a:ext cx="10297144" cy="5040560"/>
          </a:xfrm>
          <a:prstGeom prst="rect">
            <a:avLst/>
          </a:prstGeom>
          <a:ln>
            <a:noFill/>
          </a:ln>
          <a:effectLst>
            <a:softEdge rad="112500"/>
          </a:effectLst>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81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2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3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84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85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86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9254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9357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9459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561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664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9766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9869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9971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038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048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058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68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14" name="Picture 13" descr="Header_Content Slide_PPT Template_2.png"/>
          <p:cNvPicPr>
            <a:picLocks noChangeAspect="1"/>
          </p:cNvPicPr>
          <p:nvPr userDrawn="1"/>
        </p:nvPicPr>
        <p:blipFill>
          <a:blip r:embed="rId2" cstate="screen"/>
          <a:stretch>
            <a:fillRect/>
          </a:stretch>
        </p:blipFill>
        <p:spPr>
          <a:xfrm>
            <a:off x="0" y="0"/>
            <a:ext cx="9906000" cy="1677798"/>
          </a:xfrm>
          <a:prstGeom prst="rect">
            <a:avLst/>
          </a:prstGeom>
        </p:spPr>
      </p:pic>
      <p:sp>
        <p:nvSpPr>
          <p:cNvPr id="3" name="Content Placeholder 2"/>
          <p:cNvSpPr>
            <a:spLocks noGrp="1"/>
          </p:cNvSpPr>
          <p:nvPr>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15" name="Picture 14"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16" name="Picture 15"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79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089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099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109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150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160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171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81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91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0" name="Picture 9"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37" name="Picture 36" descr="Body Whole_White_Content Slide_PPT Template.png"/>
          <p:cNvPicPr>
            <a:picLocks noChangeAspect="1"/>
          </p:cNvPicPr>
          <p:nvPr userDrawn="1"/>
        </p:nvPicPr>
        <p:blipFill>
          <a:blip r:embed="rId3"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4" cstate="screen"/>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bright="100000"/>
          </a:blip>
          <a:stretch>
            <a:fillRect/>
          </a:stretch>
        </p:blipFill>
        <p:spPr>
          <a:xfrm>
            <a:off x="495300" y="6381328"/>
            <a:ext cx="1560000" cy="335172"/>
          </a:xfrm>
          <a:prstGeom prst="rect">
            <a:avLst/>
          </a:prstGeom>
        </p:spPr>
      </p:pic>
      <p:pic>
        <p:nvPicPr>
          <p:cNvPr id="36" name="Picture 35" descr="logo.png"/>
          <p:cNvPicPr>
            <a:picLocks noChangeAspect="1"/>
          </p:cNvPicPr>
          <p:nvPr userDrawn="1"/>
        </p:nvPicPr>
        <p:blipFill>
          <a:blip r:embed="rId7"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201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212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222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273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283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294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04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14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324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739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15" name="Picture 14" descr="Body_Content Slide_PPT Template.png"/>
          <p:cNvPicPr>
            <a:picLocks noChangeAspect="1"/>
          </p:cNvPicPr>
          <p:nvPr userDrawn="1"/>
        </p:nvPicPr>
        <p:blipFill>
          <a:blip r:embed="rId2"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3"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4"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5"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6"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335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345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386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396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406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416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427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437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447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2"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3"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4"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457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49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509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519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52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53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55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56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and Content 3">
    <p:spTree>
      <p:nvGrpSpPr>
        <p:cNvPr id="1" name=""/>
        <p:cNvGrpSpPr/>
        <p:nvPr/>
      </p:nvGrpSpPr>
      <p:grpSpPr>
        <a:xfrm>
          <a:off x="0" y="0"/>
          <a:ext cx="0" cy="0"/>
          <a:chOff x="0" y="0"/>
          <a:chExt cx="0" cy="0"/>
        </a:xfrm>
      </p:grpSpPr>
      <p:pic>
        <p:nvPicPr>
          <p:cNvPr id="252930" name="Picture 2" descr="http://iif.co.nz/wp-content/uploads/2015/06/Post-it.jpg">
            <a:hlinkClick r:id="rId3"/>
          </p:cNvPr>
          <p:cNvPicPr>
            <a:picLocks noChangeAspect="1" noChangeArrowheads="1"/>
          </p:cNvPicPr>
          <p:nvPr userDrawn="1"/>
        </p:nvPicPr>
        <p:blipFill>
          <a:blip r:embed="rId4" cstate="print"/>
          <a:srcRect/>
          <a:stretch>
            <a:fillRect/>
          </a:stretch>
        </p:blipFill>
        <p:spPr bwMode="auto">
          <a:xfrm>
            <a:off x="0" y="980728"/>
            <a:ext cx="9906000" cy="5184255"/>
          </a:xfrm>
          <a:prstGeom prst="rect">
            <a:avLst/>
          </a:prstGeom>
          <a:noFill/>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7"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
        <p:nvSpPr>
          <p:cNvPr id="13"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570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621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632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642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652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662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672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683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693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734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744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754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765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775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785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795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806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847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6" name="Picture 5" descr="Body_Content Slide_PPT Template_2 copy.png"/>
          <p:cNvPicPr>
            <a:picLocks noChangeAspect="1"/>
          </p:cNvPicPr>
          <p:nvPr userDrawn="1"/>
        </p:nvPicPr>
        <p:blipFill>
          <a:blip r:embed="rId2"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3"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4" cstate="screen"/>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857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867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877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888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898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908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918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959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969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pic>
        <p:nvPicPr>
          <p:cNvPr id="8" name="Picture 7"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7" name="Picture 6" descr="Body_Content Slide_PPT Template_White.png"/>
          <p:cNvPicPr>
            <a:picLocks noChangeAspect="1"/>
          </p:cNvPicPr>
          <p:nvPr userDrawn="1"/>
        </p:nvPicPr>
        <p:blipFill>
          <a:blip r:embed="rId3"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lum bright="100000"/>
          </a:blip>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980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990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000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010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021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6031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07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08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09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1">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68616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10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11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12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13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614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3">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59" name="Picture 358" descr="Body Whole_Content Slide_PPT Templa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8"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9"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10"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1"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4">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63" name="Picture 362" descr="Back_Content Slide_PPT Template_Whi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srgbClr val="0094C3"/>
                </a:solidFill>
              </a:rPr>
              <a:t>About </a:t>
            </a:r>
            <a:r>
              <a:rPr lang="en-US" sz="3600" dirty="0" err="1" smtClean="0">
                <a:solidFill>
                  <a:srgbClr val="0094C3"/>
                </a:solidFill>
              </a:rPr>
              <a:t>Capgemini</a:t>
            </a:r>
            <a:endParaRPr lang="en-US" sz="3600" dirty="0" smtClean="0">
              <a:solidFill>
                <a:srgbClr val="0094C3"/>
              </a:solidFill>
            </a:endParaRPr>
          </a:p>
          <a:p>
            <a:pPr algn="just" defTabSz="1041400"/>
            <a:endParaRPr lang="en-US" sz="1800" dirty="0" smtClean="0">
              <a:solidFill>
                <a:srgbClr val="0094C3"/>
              </a:solidFill>
            </a:endParaRPr>
          </a:p>
          <a:p>
            <a:pPr defTabSz="1041400"/>
            <a:r>
              <a:rPr lang="en-US" sz="1200" dirty="0" smtClean="0">
                <a:solidFill>
                  <a:srgbClr val="0094C3"/>
                </a:solidFill>
              </a:rPr>
              <a:t>With more than 120,000 people in 40 countries, </a:t>
            </a:r>
            <a:r>
              <a:rPr lang="en-US" sz="1200" dirty="0" err="1" smtClean="0">
                <a:solidFill>
                  <a:srgbClr val="0094C3"/>
                </a:solidFill>
              </a:rPr>
              <a:t>Capgemini</a:t>
            </a:r>
            <a:r>
              <a:rPr lang="en-US" sz="1200" dirty="0" smtClean="0">
                <a:solidFill>
                  <a:srgbClr val="0094C3"/>
                </a:solidFill>
              </a:rPr>
              <a:t> is one of the world's foremost providers of consulting, technology and outsourcing services. The group reported 2011 global revenues of EUR 9.7 billion.</a:t>
            </a:r>
          </a:p>
          <a:p>
            <a:pPr defTabSz="1041400"/>
            <a:r>
              <a:rPr lang="en-US" sz="1200" dirty="0" smtClean="0">
                <a:solidFill>
                  <a:srgbClr val="0094C3"/>
                </a:solidFill>
              </a:rPr>
              <a:t>Together with its clients, </a:t>
            </a:r>
            <a:r>
              <a:rPr lang="en-US" sz="1200" dirty="0" err="1" smtClean="0">
                <a:solidFill>
                  <a:srgbClr val="0094C3"/>
                </a:solidFill>
              </a:rPr>
              <a:t>Capgemini</a:t>
            </a:r>
            <a:r>
              <a:rPr lang="en-US" sz="1200" dirty="0" smtClean="0">
                <a:solidFill>
                  <a:srgbClr val="0094C3"/>
                </a:solidFill>
              </a:rPr>
              <a:t> creates and delivers business and technology solutions that fit their needs and drive the results they want. A deeply multicultural organization, </a:t>
            </a:r>
            <a:r>
              <a:rPr lang="en-US" sz="1200" dirty="0" err="1" smtClean="0">
                <a:solidFill>
                  <a:srgbClr val="0094C3"/>
                </a:solidFill>
              </a:rPr>
              <a:t>Capgemini</a:t>
            </a:r>
            <a:r>
              <a:rPr lang="en-US" sz="1200" dirty="0" smtClean="0">
                <a:solidFill>
                  <a:srgbClr val="0094C3"/>
                </a:solidFill>
              </a:rPr>
              <a:t> has developed its own way of working, the Collaborative Business </a:t>
            </a:r>
            <a:r>
              <a:rPr lang="en-US" sz="1200" dirty="0" err="1" smtClean="0">
                <a:solidFill>
                  <a:srgbClr val="0094C3"/>
                </a:solidFill>
              </a:rPr>
              <a:t>Experience</a:t>
            </a:r>
            <a:r>
              <a:rPr lang="en-US" sz="1200" baseline="30000" dirty="0" err="1" smtClean="0">
                <a:solidFill>
                  <a:srgbClr val="0094C3"/>
                </a:solidFill>
              </a:rPr>
              <a:t>tm</a:t>
            </a:r>
            <a:r>
              <a:rPr lang="en-US" sz="1200" dirty="0" smtClean="0">
                <a:solidFill>
                  <a:srgbClr val="0094C3"/>
                </a:solidFill>
              </a:rPr>
              <a:t>, and draws on </a:t>
            </a:r>
            <a:r>
              <a:rPr lang="en-US" sz="1200" dirty="0" err="1" smtClean="0">
                <a:solidFill>
                  <a:srgbClr val="0094C3"/>
                </a:solidFill>
              </a:rPr>
              <a:t>Rightshore</a:t>
            </a:r>
            <a:r>
              <a:rPr lang="en-US" sz="1200" b="1" baseline="30000" dirty="0" smtClean="0">
                <a:solidFill>
                  <a:srgbClr val="0094C3"/>
                </a:solidFill>
              </a:rPr>
              <a:t> ®</a:t>
            </a:r>
            <a:r>
              <a:rPr lang="en-US" sz="1200" dirty="0" smtClean="0">
                <a:solidFill>
                  <a:srgbClr val="0094C3"/>
                </a:solidFill>
              </a:rPr>
              <a:t>, its worldwide delivery model.</a:t>
            </a:r>
          </a:p>
          <a:p>
            <a:pPr defTabSz="1041400"/>
            <a:endParaRPr lang="en-US" sz="1200" dirty="0" smtClean="0">
              <a:solidFill>
                <a:srgbClr val="0094C3"/>
              </a:solidFill>
            </a:endParaRPr>
          </a:p>
          <a:p>
            <a:pPr defTabSz="1041400"/>
            <a:r>
              <a:rPr lang="en-US" sz="1200" i="1" dirty="0" err="1" smtClean="0">
                <a:solidFill>
                  <a:srgbClr val="0094C3"/>
                </a:solidFill>
              </a:rPr>
              <a:t>Rightshore</a:t>
            </a:r>
            <a:r>
              <a:rPr lang="en-US" sz="1200" i="1" baseline="30000" dirty="0" smtClean="0">
                <a:solidFill>
                  <a:srgbClr val="0094C3"/>
                </a:solidFill>
              </a:rPr>
              <a:t>®</a:t>
            </a:r>
            <a:r>
              <a:rPr lang="en-US" sz="1200" i="1" dirty="0" smtClean="0">
                <a:solidFill>
                  <a:srgbClr val="0094C3"/>
                </a:solidFill>
              </a:rPr>
              <a:t> is a trademark belonging to </a:t>
            </a:r>
            <a:r>
              <a:rPr lang="en-US" sz="1200" i="1" dirty="0" err="1" smtClean="0">
                <a:solidFill>
                  <a:srgbClr val="0094C3"/>
                </a:solidFill>
              </a:rPr>
              <a:t>Capgemini</a:t>
            </a:r>
            <a:endParaRPr lang="en-US" sz="1200" b="1" noProof="1" smtClean="0">
              <a:solidFill>
                <a:srgbClr val="0094C3"/>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srgbClr val="0094C3"/>
                </a:solidFill>
              </a:rPr>
              <a:t>www.capgemini.com</a:t>
            </a:r>
            <a:endParaRPr lang="en-US" sz="1800" dirty="0">
              <a:solidFill>
                <a:srgbClr val="0094C3"/>
              </a:solidFill>
            </a:endParaRPr>
          </a:p>
        </p:txBody>
      </p:sp>
      <p:grpSp>
        <p:nvGrpSpPr>
          <p:cNvPr id="2" name="Group 54"/>
          <p:cNvGrpSpPr>
            <a:grpSpLocks/>
          </p:cNvGrpSpPr>
          <p:nvPr userDrawn="1">
            <p:custDataLst>
              <p:tags r:id="rId1"/>
            </p:custDataLst>
          </p:nvPr>
        </p:nvGrpSpPr>
        <p:grpSpPr bwMode="auto">
          <a:xfrm>
            <a:off x="5076905" y="1239269"/>
            <a:ext cx="4010554" cy="2117725"/>
            <a:chOff x="-6346822" y="2366960"/>
            <a:chExt cx="5613397" cy="3281360"/>
          </a:xfrm>
          <a:solidFill>
            <a:srgbClr val="0094C3"/>
          </a:solidFill>
        </p:grpSpPr>
        <p:grpSp>
          <p:nvGrpSpPr>
            <p:cNvPr id="3"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solidFill>
              <a:srgbClr val="0094C3"/>
            </a:solidFill>
            <a:ln w="6350" cap="flat">
              <a:no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0094C3"/>
              </a:solidFill>
              <a:prstDash val="solid"/>
              <a:miter lim="800000"/>
              <a:headEnd/>
              <a:tailEnd/>
            </a:ln>
          </p:spPr>
          <p:txBody>
            <a:bodyPr/>
            <a:lstStyle/>
            <a:p>
              <a:pPr>
                <a:defRPr/>
              </a:pPr>
              <a:endParaRPr lang="en-US" sz="1800" baseline="-25000">
                <a:solidFill>
                  <a:prstClr val="black"/>
                </a:solidFill>
              </a:endParaRPr>
            </a:p>
          </p:txBody>
        </p:sp>
      </p:grpSp>
      <p:grpSp>
        <p:nvGrpSpPr>
          <p:cNvPr id="4" name="Group 21"/>
          <p:cNvGrpSpPr>
            <a:grpSpLocks/>
          </p:cNvGrpSpPr>
          <p:nvPr userDrawn="1">
            <p:custDataLst>
              <p:tags r:id="rId2"/>
            </p:custDataLst>
          </p:nvPr>
        </p:nvGrpSpPr>
        <p:grpSpPr bwMode="auto">
          <a:xfrm>
            <a:off x="5857867" y="1496681"/>
            <a:ext cx="2850972"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pic>
        <p:nvPicPr>
          <p:cNvPr id="365" name="Picture 364" descr="1394032025_46-facebook.png"/>
          <p:cNvPicPr>
            <a:picLocks noChangeAspect="1"/>
          </p:cNvPicPr>
          <p:nvPr userDrawn="1"/>
        </p:nvPicPr>
        <p:blipFill>
          <a:blip r:embed="rId8" cstate="screen"/>
          <a:stretch>
            <a:fillRect/>
          </a:stretch>
        </p:blipFill>
        <p:spPr>
          <a:xfrm>
            <a:off x="5405031" y="4005064"/>
            <a:ext cx="624000" cy="576000"/>
          </a:xfrm>
          <a:prstGeom prst="rect">
            <a:avLst/>
          </a:prstGeom>
        </p:spPr>
      </p:pic>
      <p:pic>
        <p:nvPicPr>
          <p:cNvPr id="366" name="Picture 365" descr="1394032040_11-linkedin.png"/>
          <p:cNvPicPr>
            <a:picLocks noChangeAspect="1"/>
          </p:cNvPicPr>
          <p:nvPr userDrawn="1"/>
        </p:nvPicPr>
        <p:blipFill>
          <a:blip r:embed="rId9" cstate="screen"/>
          <a:stretch>
            <a:fillRect/>
          </a:stretch>
        </p:blipFill>
        <p:spPr>
          <a:xfrm>
            <a:off x="6328131" y="4023064"/>
            <a:ext cx="585000" cy="540000"/>
          </a:xfrm>
          <a:prstGeom prst="rect">
            <a:avLst/>
          </a:prstGeom>
        </p:spPr>
      </p:pic>
      <p:pic>
        <p:nvPicPr>
          <p:cNvPr id="367" name="Picture 366" descr="1394031971_45-twitter.png"/>
          <p:cNvPicPr>
            <a:picLocks noChangeAspect="1"/>
          </p:cNvPicPr>
          <p:nvPr userDrawn="1"/>
        </p:nvPicPr>
        <p:blipFill>
          <a:blip r:embed="rId10" cstate="screen"/>
          <a:stretch>
            <a:fillRect/>
          </a:stretch>
        </p:blipFill>
        <p:spPr>
          <a:xfrm>
            <a:off x="7212232" y="4005064"/>
            <a:ext cx="624000" cy="576000"/>
          </a:xfrm>
          <a:prstGeom prst="rect">
            <a:avLst/>
          </a:prstGeom>
        </p:spPr>
      </p:pic>
      <p:pic>
        <p:nvPicPr>
          <p:cNvPr id="368" name="Picture 367" descr="1394031976_18-youtube.png"/>
          <p:cNvPicPr>
            <a:picLocks noChangeAspect="1"/>
          </p:cNvPicPr>
          <p:nvPr userDrawn="1"/>
        </p:nvPicPr>
        <p:blipFill>
          <a:blip r:embed="rId11" cstate="screen"/>
          <a:stretch>
            <a:fillRect/>
          </a:stretch>
        </p:blipFill>
        <p:spPr>
          <a:xfrm>
            <a:off x="8135334" y="4005064"/>
            <a:ext cx="624000" cy="576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0947"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224000"/>
            <a:ext cx="9906000" cy="1188000"/>
          </a:xfrm>
        </p:spPr>
        <p:txBody>
          <a:bodyPr tIns="180000" anchor="ctr" anchorCtr="0"/>
          <a:lstStyle>
            <a:lvl1pPr>
              <a:defRPr b="1" cap="small" baseline="0"/>
            </a:lvl1pPr>
          </a:lstStyle>
          <a:p>
            <a:r>
              <a:rPr lang="en-US" noProof="0" dirty="0" smtClean="0"/>
              <a:t>Click to edit title style</a:t>
            </a:r>
            <a:endParaRPr lang="en-US" noProof="0" dirty="0"/>
          </a:p>
        </p:txBody>
      </p:sp>
      <p:sp>
        <p:nvSpPr>
          <p:cNvPr id="3" name="Espace réservé du contenu 2"/>
          <p:cNvSpPr>
            <a:spLocks noGrp="1"/>
          </p:cNvSpPr>
          <p:nvPr>
            <p:ph idx="1" hasCustomPrompt="1"/>
          </p:nvPr>
        </p:nvSpPr>
        <p:spPr>
          <a:xfrm>
            <a:off x="0" y="2543176"/>
            <a:ext cx="9906000" cy="3552825"/>
          </a:xfrm>
        </p:spPr>
        <p:txBody>
          <a:bodyPr/>
          <a:lstStyle>
            <a:lvl1pPr marL="265113" indent="-265113">
              <a:defRPr/>
            </a:lvl1pPr>
            <a:lvl2pPr>
              <a:defRPr/>
            </a:lvl2pPr>
            <a:lvl3pPr>
              <a:buNone/>
              <a:defRPr/>
            </a:lvl3pPr>
            <a:lvl4pPr>
              <a:buNone/>
              <a:defRPr/>
            </a:lvl4pPr>
          </a:lstStyle>
          <a:p>
            <a:pPr lvl="0"/>
            <a:r>
              <a:rPr lang="en-US" noProof="0" dirty="0" smtClean="0"/>
              <a:t>Click to edit Master text style</a:t>
            </a:r>
          </a:p>
          <a:p>
            <a:pPr lvl="1"/>
            <a:r>
              <a:rPr lang="en-US" noProof="0" dirty="0" smtClean="0"/>
              <a:t>Text style level 2</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8" cstate="print"/>
          <a:srcRect l="278" r="761"/>
          <a:stretch>
            <a:fillRect/>
          </a:stretch>
        </p:blipFill>
        <p:spPr>
          <a:xfrm>
            <a:off x="0" y="1039369"/>
            <a:ext cx="9906000" cy="5420808"/>
          </a:xfrm>
          <a:prstGeom prst="rect">
            <a:avLst/>
          </a:prstGeom>
          <a:noFill/>
          <a:ln>
            <a:noFill/>
          </a:ln>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75458" name="think-cell Slide" r:id="rId9" imgW="360" imgH="360" progId="">
              <p:embed/>
            </p:oleObj>
          </a:graphicData>
        </a:graphic>
      </p:graphicFrame>
      <p:sp>
        <p:nvSpPr>
          <p:cNvPr id="16" name="Title 1"/>
          <p:cNvSpPr>
            <a:spLocks noGrp="1"/>
          </p:cNvSpPr>
          <p:nvPr>
            <p:ph type="title" hasCustomPrompt="1"/>
            <p:custDataLst>
              <p:tags r:id="rId2"/>
            </p:custDataLst>
          </p:nvPr>
        </p:nvSpPr>
        <p:spPr>
          <a:xfrm>
            <a:off x="4490752" y="1968823"/>
            <a:ext cx="5415248" cy="2414915"/>
          </a:xfrm>
          <a:effectLst>
            <a:outerShdw blurRad="50800" dist="38100" dir="2700000" algn="tl" rotWithShape="0">
              <a:prstClr val="black">
                <a:alpha val="40000"/>
              </a:prstClr>
            </a:outerShdw>
          </a:effectLst>
        </p:spPr>
        <p:txBody>
          <a:bodyPr vert="horz" lIns="36000" tIns="36000" rIns="360000" bIns="36000" rtlCol="0" anchor="ctr">
            <a:noAutofit/>
          </a:bodyPr>
          <a:lstStyle>
            <a:lvl1pPr algn="r" defTabSz="995690" rtl="0" eaLnBrk="1" latinLnBrk="0" hangingPunct="1">
              <a:spcBef>
                <a:spcPct val="0"/>
              </a:spcBef>
              <a:buNone/>
              <a:defRPr lang="en-US" sz="2800" b="1"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a:effectLst>
            <a:outerShdw blurRad="50800" dist="38100" dir="2700000" algn="tl" rotWithShape="0">
              <a:prstClr val="black">
                <a:alpha val="40000"/>
              </a:prstClr>
            </a:outerShdw>
          </a:effectLst>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3"/>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14400"/>
            <a:endParaRPr lang="en-US" sz="1000" dirty="0" smtClean="0">
              <a:solidFill>
                <a:prstClr val="white"/>
              </a:solidFill>
              <a:cs typeface="Arial"/>
            </a:endParaRPr>
          </a:p>
        </p:txBody>
      </p:sp>
      <p:sp>
        <p:nvSpPr>
          <p:cNvPr id="11" name="Rectangle 10"/>
          <p:cNvSpPr/>
          <p:nvPr userDrawn="1">
            <p:custDataLst>
              <p:tags r:id="rId5"/>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14400"/>
            <a:endParaRPr lang="en-US" sz="1300" dirty="0" smtClean="0">
              <a:solidFill>
                <a:prstClr val="white"/>
              </a:solidFill>
            </a:endParaRPr>
          </a:p>
        </p:txBody>
      </p:sp>
      <p:pic>
        <p:nvPicPr>
          <p:cNvPr id="12" name="Picture 104" descr="C:\Users\UserSim\Desktop\Capgemini\moto.emf"/>
          <p:cNvPicPr>
            <a:picLocks noChangeAspect="1" noChangeArrowheads="1"/>
          </p:cNvPicPr>
          <p:nvPr userDrawn="1">
            <p:custDataLst>
              <p:tags r:id="rId6"/>
            </p:custDataLst>
          </p:nvPr>
        </p:nvPicPr>
        <p:blipFill>
          <a:blip r:embed="rId10" cstate="email"/>
          <a:srcRect/>
          <a:stretch>
            <a:fillRect/>
          </a:stretch>
        </p:blipFill>
        <p:spPr bwMode="auto">
          <a:xfrm>
            <a:off x="6291772" y="6520701"/>
            <a:ext cx="3251544" cy="239021"/>
          </a:xfrm>
          <a:prstGeom prst="rect">
            <a:avLst/>
          </a:prstGeom>
          <a:noFill/>
        </p:spPr>
      </p:pic>
      <p:pic>
        <p:nvPicPr>
          <p:cNvPr id="13" name="Picture 12" descr="capgemini_rgb.jpg"/>
          <p:cNvPicPr>
            <a:picLocks noChangeAspect="1"/>
          </p:cNvPicPr>
          <p:nvPr userDrawn="1"/>
        </p:nvPicPr>
        <p:blipFill>
          <a:blip r:embed="rId11" cstate="print"/>
          <a:stretch>
            <a:fillRect/>
          </a:stretch>
        </p:blipFill>
        <p:spPr>
          <a:xfrm>
            <a:off x="696811" y="514697"/>
            <a:ext cx="3397420" cy="958698"/>
          </a:xfrm>
          <a:prstGeom prst="rect">
            <a:avLst/>
          </a:prstGeom>
        </p:spPr>
      </p:pic>
      <p:pic>
        <p:nvPicPr>
          <p:cNvPr id="14" name="Picture 2" descr="Git">
            <a:hlinkClick r:id="rId12"/>
          </p:cNvPr>
          <p:cNvPicPr>
            <a:picLocks noChangeAspect="1" noChangeArrowheads="1"/>
          </p:cNvPicPr>
          <p:nvPr userDrawn="1"/>
        </p:nvPicPr>
        <p:blipFill>
          <a:blip r:embed="rId13" cstate="print"/>
          <a:srcRect/>
          <a:stretch>
            <a:fillRect/>
          </a:stretch>
        </p:blipFill>
        <p:spPr bwMode="auto">
          <a:xfrm>
            <a:off x="7059238" y="620688"/>
            <a:ext cx="2051962" cy="792088"/>
          </a:xfrm>
          <a:prstGeom prst="rect">
            <a:avLst/>
          </a:prstGeom>
          <a:noFill/>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6"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775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785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6"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8"/>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79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80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1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82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8"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890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7"/>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6" y="6237413"/>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7"/>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7"/>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6"/>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1" y="0"/>
          <a:ext cx="158221" cy="158750"/>
        </p:xfrm>
        <a:graphic>
          <a:graphicData uri="http://schemas.openxmlformats.org/presentationml/2006/ole">
            <p:oleObj spid="_x0000_s283650" name="think-cell Slide" r:id="rId4" imgW="360" imgH="360" progId="">
              <p:embed/>
            </p:oleObj>
          </a:graphicData>
        </a:graphic>
      </p:graphicFrame>
      <p:grpSp>
        <p:nvGrpSpPr>
          <p:cNvPr id="4" name="Group 18"/>
          <p:cNvGrpSpPr>
            <a:grpSpLocks/>
          </p:cNvGrpSpPr>
          <p:nvPr/>
        </p:nvGrpSpPr>
        <p:grpSpPr bwMode="auto">
          <a:xfrm>
            <a:off x="0" y="2"/>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endParaRPr>
            </a:p>
          </p:txBody>
        </p:sp>
      </p:grpSp>
      <p:graphicFrame>
        <p:nvGraphicFramePr>
          <p:cNvPr id="42" name="Object 2" hidden="1"/>
          <p:cNvGraphicFramePr>
            <a:graphicFrameLocks noChangeAspect="1"/>
          </p:cNvGraphicFramePr>
          <p:nvPr/>
        </p:nvGraphicFramePr>
        <p:xfrm>
          <a:off x="1" y="0"/>
          <a:ext cx="158221" cy="158750"/>
        </p:xfrm>
        <a:graphic>
          <a:graphicData uri="http://schemas.openxmlformats.org/presentationml/2006/ole">
            <p:oleObj spid="_x0000_s283651" name="think-cell Slide" r:id="rId6" imgW="360" imgH="360" progId="">
              <p:embed/>
            </p:oleObj>
          </a:graphicData>
        </a:graphic>
      </p:graphicFrame>
      <p:sp>
        <p:nvSpPr>
          <p:cNvPr id="43" name="Rectangle 7"/>
          <p:cNvSpPr/>
          <p:nvPr>
            <p:custDataLst>
              <p:tags r:id="rId2"/>
            </p:custDataLst>
          </p:nvPr>
        </p:nvSpPr>
        <p:spPr bwMode="auto">
          <a:xfrm flipV="1">
            <a:off x="-1720"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30"/>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39112187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
        <p:nvSpPr>
          <p:cNvPr id="16"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8"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22" name="Picture 7" descr="Footer_PPT Template_2.png"/>
          <p:cNvPicPr preferRelativeResize="0">
            <a:picLocks/>
          </p:cNvPicPr>
          <p:nvPr userDrawn="1"/>
        </p:nvPicPr>
        <p:blipFill>
          <a:blip r:embed="rId10" cstate="email"/>
          <a:srcRect/>
          <a:stretch>
            <a:fillRect/>
          </a:stretch>
        </p:blipFill>
        <p:spPr bwMode="auto">
          <a:xfrm>
            <a:off x="0" y="6238877"/>
            <a:ext cx="9906000" cy="619126"/>
          </a:xfrm>
          <a:prstGeom prst="rect">
            <a:avLst/>
          </a:prstGeom>
          <a:noFill/>
          <a:ln w="9525">
            <a:noFill/>
            <a:miter lim="800000"/>
            <a:headEnd/>
            <a:tailEnd/>
          </a:ln>
        </p:spPr>
      </p:pic>
      <p:pic>
        <p:nvPicPr>
          <p:cNvPr id="23" name="Picture 8" descr="capgemini logo.png"/>
          <p:cNvPicPr>
            <a:picLocks noChangeAspect="1"/>
          </p:cNvPicPr>
          <p:nvPr userDrawn="1"/>
        </p:nvPicPr>
        <p:blipFill>
          <a:blip r:embed="rId11"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5" name="Picture 9" descr="logo.png"/>
          <p:cNvPicPr>
            <a:picLocks noChangeAspect="1"/>
          </p:cNvPicPr>
          <p:nvPr userDrawn="1"/>
        </p:nvPicPr>
        <p:blipFill>
          <a:blip r:embed="rId12"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6" name="Rectangle 25"/>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extLst>
      <p:ext uri="{BB962C8B-B14F-4D97-AF65-F5344CB8AC3E}">
        <p14:creationId xmlns="" xmlns:p14="http://schemas.microsoft.com/office/powerpoint/2010/main" val="18613652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856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867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4"/>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77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992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87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97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908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6"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9"/>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0"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3"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4"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5"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6" name="Rectangle 5"/>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6"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7"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8"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9" name="Rectangle 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pic>
        <p:nvPicPr>
          <p:cNvPr id="4"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5"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6"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7" name="Rectangle 6"/>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93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949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4019"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2959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6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7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99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00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010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051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061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072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2995"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82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92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102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112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123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3" y="5"/>
          <a:ext cx="147061" cy="143985"/>
        </p:xfrm>
        <a:graphic>
          <a:graphicData uri="http://schemas.openxmlformats.org/presentationml/2006/ole">
            <p:oleObj spid="_x0000_s316418" name="think-cell Slide" r:id="rId4" imgW="360" imgH="360" progId="">
              <p:embed/>
            </p:oleObj>
          </a:graphicData>
        </a:graphic>
      </p:graphicFrame>
      <p:pic>
        <p:nvPicPr>
          <p:cNvPr id="11" name="Image 10" descr="ppt_Label_CBE.png"/>
          <p:cNvPicPr>
            <a:picLocks noChangeAspect="1"/>
          </p:cNvPicPr>
          <p:nvPr userDrawn="1"/>
        </p:nvPicPr>
        <p:blipFill>
          <a:blip r:embed="rId5" cstate="email"/>
          <a:stretch>
            <a:fillRect/>
          </a:stretch>
        </p:blipFill>
        <p:spPr>
          <a:xfrm>
            <a:off x="814448" y="3458687"/>
            <a:ext cx="576000" cy="576000"/>
          </a:xfrm>
          <a:prstGeom prst="rect">
            <a:avLst/>
          </a:prstGeom>
        </p:spPr>
      </p:pic>
      <p:pic>
        <p:nvPicPr>
          <p:cNvPr id="8" name="Image 7" descr="Locations_Map_2014.png"/>
          <p:cNvPicPr>
            <a:picLocks noChangeAspect="1"/>
          </p:cNvPicPr>
          <p:nvPr userDrawn="1"/>
        </p:nvPicPr>
        <p:blipFill>
          <a:blip r:embed="rId6" cstate="screen"/>
          <a:stretch>
            <a:fillRect/>
          </a:stretch>
        </p:blipFill>
        <p:spPr>
          <a:xfrm>
            <a:off x="5462650" y="3376052"/>
            <a:ext cx="3894968" cy="1872000"/>
          </a:xfrm>
          <a:prstGeom prst="rect">
            <a:avLst/>
          </a:prstGeom>
        </p:spPr>
      </p:pic>
      <p:sp>
        <p:nvSpPr>
          <p:cNvPr id="9" name="Rectangle 9"/>
          <p:cNvSpPr>
            <a:spLocks noChangeArrowheads="1"/>
          </p:cNvSpPr>
          <p:nvPr userDrawn="1">
            <p:custDataLst>
              <p:tags r:id="rId2"/>
            </p:custDataLst>
          </p:nvPr>
        </p:nvSpPr>
        <p:spPr bwMode="gray">
          <a:xfrm>
            <a:off x="1106088" y="3693226"/>
            <a:ext cx="4259840" cy="2015590"/>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sz="1800" b="1" dirty="0">
                <a:solidFill>
                  <a:prstClr val="white"/>
                </a:solidFill>
                <a:cs typeface="Arial"/>
              </a:rPr>
              <a:t>About Capgemini</a:t>
            </a:r>
            <a:endParaRPr lang="en-US" sz="1000" dirty="0">
              <a:solidFill>
                <a:prstClr val="white"/>
              </a:solidFill>
              <a:cs typeface="Arial" pitchFamily="34" charset="0"/>
            </a:endParaRPr>
          </a:p>
          <a:p>
            <a:pPr algn="just"/>
            <a:endParaRPr lang="en-US" sz="1000" dirty="0">
              <a:solidFill>
                <a:prstClr val="white"/>
              </a:solidFill>
              <a:cs typeface="Arial" pitchFamily="34" charset="0"/>
            </a:endParaRPr>
          </a:p>
          <a:p>
            <a:pPr algn="just"/>
            <a:r>
              <a:rPr lang="en-US" sz="1000" dirty="0">
                <a:solidFill>
                  <a:prstClr val="white"/>
                </a:solidFill>
                <a:cs typeface="Arial" pitchFamily="34" charset="0"/>
              </a:rPr>
              <a:t>With almost 180,000 people in over 40 countries, Capgemini is one of the world's foremost providers of consulting, technology and outsourcing services. The Group reported 2014 global revenues of EUR 10.573 billion.</a:t>
            </a:r>
          </a:p>
          <a:p>
            <a:pPr algn="just"/>
            <a:r>
              <a:rPr lang="en-US" sz="1000" dirty="0">
                <a:solidFill>
                  <a:prstClr val="white"/>
                </a:solidFill>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prstClr val="white"/>
                </a:solidFill>
                <a:cs typeface="Arial" pitchFamily="34" charset="0"/>
              </a:rPr>
              <a:t>TM</a:t>
            </a:r>
            <a:r>
              <a:rPr lang="en-US" sz="1000" dirty="0">
                <a:solidFill>
                  <a:prstClr val="white"/>
                </a:solidFill>
                <a:cs typeface="Arial" pitchFamily="34" charset="0"/>
              </a:rPr>
              <a:t>, and draws on Rightshore</a:t>
            </a:r>
            <a:r>
              <a:rPr lang="en-US" sz="1000" b="1" baseline="30000" dirty="0">
                <a:solidFill>
                  <a:prstClr val="white"/>
                </a:solidFill>
                <a:cs typeface="Arial" pitchFamily="34" charset="0"/>
              </a:rPr>
              <a:t> ®</a:t>
            </a:r>
            <a:r>
              <a:rPr lang="en-US" sz="1000" dirty="0">
                <a:solidFill>
                  <a:prstClr val="white"/>
                </a:solidFill>
                <a:cs typeface="Arial" pitchFamily="34" charset="0"/>
              </a:rPr>
              <a:t>, its worldwide delivery model.</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706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717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727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37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47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758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768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778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819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829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840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50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76915"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60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870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880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891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932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942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952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62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73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18" Type="http://schemas.openxmlformats.org/officeDocument/2006/relationships/tags" Target="../tags/tag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tags" Target="../tags/tag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tags" Target="../tags/tag5.xml"/><Relationship Id="rId23" Type="http://schemas.openxmlformats.org/officeDocument/2006/relationships/image" Target="../media/image4.png"/><Relationship Id="rId10" Type="http://schemas.openxmlformats.org/officeDocument/2006/relationships/theme" Target="../theme/theme1.xml"/><Relationship Id="rId19"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 Id="rId22" Type="http://schemas.openxmlformats.org/officeDocument/2006/relationships/image" Target="../media/image3.png"/></Relationships>
</file>

<file path=ppt/slideMasters/_rels/slideMaster10.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tags" Target="../tags/tag234.xml"/><Relationship Id="rId18" Type="http://schemas.openxmlformats.org/officeDocument/2006/relationships/image" Target="../media/image54.png"/><Relationship Id="rId26" Type="http://schemas.openxmlformats.org/officeDocument/2006/relationships/image" Target="../media/image16.gif"/><Relationship Id="rId3" Type="http://schemas.openxmlformats.org/officeDocument/2006/relationships/vmlDrawing" Target="../drawings/vmlDrawing51.vml"/><Relationship Id="rId21" Type="http://schemas.openxmlformats.org/officeDocument/2006/relationships/hyperlink" Target="http://www.twitter.com/capgemini" TargetMode="External"/><Relationship Id="rId7" Type="http://schemas.openxmlformats.org/officeDocument/2006/relationships/tags" Target="../tags/tag228.xml"/><Relationship Id="rId12" Type="http://schemas.openxmlformats.org/officeDocument/2006/relationships/tags" Target="../tags/tag233.xml"/><Relationship Id="rId17" Type="http://schemas.openxmlformats.org/officeDocument/2006/relationships/hyperlink" Target="http://www.facebook.com/Capgemini" TargetMode="External"/><Relationship Id="rId25" Type="http://schemas.openxmlformats.org/officeDocument/2006/relationships/hyperlink" Target="http://www.slideshare.net/capgemini" TargetMode="External"/><Relationship Id="rId2" Type="http://schemas.openxmlformats.org/officeDocument/2006/relationships/theme" Target="../theme/theme10.xml"/><Relationship Id="rId16" Type="http://schemas.openxmlformats.org/officeDocument/2006/relationships/image" Target="../media/image7.emf"/><Relationship Id="rId20" Type="http://schemas.openxmlformats.org/officeDocument/2006/relationships/image" Target="../media/image55.png"/><Relationship Id="rId1" Type="http://schemas.openxmlformats.org/officeDocument/2006/relationships/slideLayout" Target="../slideLayouts/slideLayout76.xml"/><Relationship Id="rId6" Type="http://schemas.openxmlformats.org/officeDocument/2006/relationships/tags" Target="../tags/tag227.xml"/><Relationship Id="rId11" Type="http://schemas.openxmlformats.org/officeDocument/2006/relationships/tags" Target="../tags/tag232.xml"/><Relationship Id="rId24" Type="http://schemas.openxmlformats.org/officeDocument/2006/relationships/image" Target="../media/image57.png"/><Relationship Id="rId5" Type="http://schemas.openxmlformats.org/officeDocument/2006/relationships/tags" Target="../tags/tag226.xml"/><Relationship Id="rId15" Type="http://schemas.openxmlformats.org/officeDocument/2006/relationships/image" Target="../media/image53.tiff"/><Relationship Id="rId23" Type="http://schemas.openxmlformats.org/officeDocument/2006/relationships/hyperlink" Target="http://www.youtube.com/capgemini" TargetMode="External"/><Relationship Id="rId10" Type="http://schemas.openxmlformats.org/officeDocument/2006/relationships/tags" Target="../tags/tag231.xml"/><Relationship Id="rId19" Type="http://schemas.openxmlformats.org/officeDocument/2006/relationships/hyperlink" Target="http://www.linkedin.com/company/capgemini" TargetMode="Externa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oleObject" Target="../embeddings/oleObject52.bin"/><Relationship Id="rId22" Type="http://schemas.openxmlformats.org/officeDocument/2006/relationships/image" Target="../media/image56.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ags" Target="../tags/tag237.xml"/><Relationship Id="rId18" Type="http://schemas.openxmlformats.org/officeDocument/2006/relationships/tags" Target="../tags/tag242.xml"/><Relationship Id="rId3" Type="http://schemas.openxmlformats.org/officeDocument/2006/relationships/slideLayout" Target="../slideLayouts/slideLayout79.xml"/><Relationship Id="rId21" Type="http://schemas.openxmlformats.org/officeDocument/2006/relationships/image" Target="../media/image2.png"/><Relationship Id="rId7" Type="http://schemas.openxmlformats.org/officeDocument/2006/relationships/slideLayout" Target="../slideLayouts/slideLayout83.xml"/><Relationship Id="rId12" Type="http://schemas.openxmlformats.org/officeDocument/2006/relationships/tags" Target="../tags/tag236.xml"/><Relationship Id="rId17" Type="http://schemas.openxmlformats.org/officeDocument/2006/relationships/tags" Target="../tags/tag241.xml"/><Relationship Id="rId2" Type="http://schemas.openxmlformats.org/officeDocument/2006/relationships/slideLayout" Target="../slideLayouts/slideLayout78.xml"/><Relationship Id="rId16" Type="http://schemas.openxmlformats.org/officeDocument/2006/relationships/tags" Target="../tags/tag240.xml"/><Relationship Id="rId20" Type="http://schemas.openxmlformats.org/officeDocument/2006/relationships/oleObject" Target="../embeddings/oleObject54.bin"/><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vmlDrawing" Target="../drawings/vmlDrawing53.vml"/><Relationship Id="rId24" Type="http://schemas.openxmlformats.org/officeDocument/2006/relationships/image" Target="../media/image5.png"/><Relationship Id="rId5" Type="http://schemas.openxmlformats.org/officeDocument/2006/relationships/slideLayout" Target="../slideLayouts/slideLayout81.xml"/><Relationship Id="rId15" Type="http://schemas.openxmlformats.org/officeDocument/2006/relationships/tags" Target="../tags/tag239.xml"/><Relationship Id="rId23" Type="http://schemas.openxmlformats.org/officeDocument/2006/relationships/image" Target="../media/image4.png"/><Relationship Id="rId10" Type="http://schemas.openxmlformats.org/officeDocument/2006/relationships/theme" Target="../theme/theme11.xml"/><Relationship Id="rId19" Type="http://schemas.openxmlformats.org/officeDocument/2006/relationships/tags" Target="../tags/tag243.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tags" Target="../tags/tag238.xml"/><Relationship Id="rId22" Type="http://schemas.openxmlformats.org/officeDocument/2006/relationships/image" Target="../media/image3.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ags" Target="../tags/tag272.xml"/><Relationship Id="rId18" Type="http://schemas.openxmlformats.org/officeDocument/2006/relationships/tags" Target="../tags/tag277.xml"/><Relationship Id="rId3" Type="http://schemas.openxmlformats.org/officeDocument/2006/relationships/slideLayout" Target="../slideLayouts/slideLayout88.xml"/><Relationship Id="rId21" Type="http://schemas.openxmlformats.org/officeDocument/2006/relationships/image" Target="../media/image2.png"/><Relationship Id="rId7" Type="http://schemas.openxmlformats.org/officeDocument/2006/relationships/slideLayout" Target="../slideLayouts/slideLayout92.xml"/><Relationship Id="rId12" Type="http://schemas.openxmlformats.org/officeDocument/2006/relationships/tags" Target="../tags/tag271.xml"/><Relationship Id="rId17" Type="http://schemas.openxmlformats.org/officeDocument/2006/relationships/tags" Target="../tags/tag276.xml"/><Relationship Id="rId2" Type="http://schemas.openxmlformats.org/officeDocument/2006/relationships/slideLayout" Target="../slideLayouts/slideLayout87.xml"/><Relationship Id="rId16" Type="http://schemas.openxmlformats.org/officeDocument/2006/relationships/tags" Target="../tags/tag275.xml"/><Relationship Id="rId20" Type="http://schemas.openxmlformats.org/officeDocument/2006/relationships/oleObject" Target="../embeddings/oleObject63.bin"/><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vmlDrawing" Target="../drawings/vmlDrawing62.vml"/><Relationship Id="rId24" Type="http://schemas.openxmlformats.org/officeDocument/2006/relationships/image" Target="../media/image5.png"/><Relationship Id="rId5" Type="http://schemas.openxmlformats.org/officeDocument/2006/relationships/slideLayout" Target="../slideLayouts/slideLayout90.xml"/><Relationship Id="rId15" Type="http://schemas.openxmlformats.org/officeDocument/2006/relationships/tags" Target="../tags/tag274.xml"/><Relationship Id="rId23" Type="http://schemas.openxmlformats.org/officeDocument/2006/relationships/image" Target="../media/image4.png"/><Relationship Id="rId10" Type="http://schemas.openxmlformats.org/officeDocument/2006/relationships/theme" Target="../theme/theme12.xml"/><Relationship Id="rId19" Type="http://schemas.openxmlformats.org/officeDocument/2006/relationships/tags" Target="../tags/tag27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tags" Target="../tags/tag273.xml"/><Relationship Id="rId22"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ags" Target="../tags/tag307.xml"/><Relationship Id="rId18" Type="http://schemas.openxmlformats.org/officeDocument/2006/relationships/tags" Target="../tags/tag312.xml"/><Relationship Id="rId3" Type="http://schemas.openxmlformats.org/officeDocument/2006/relationships/slideLayout" Target="../slideLayouts/slideLayout97.xml"/><Relationship Id="rId21" Type="http://schemas.openxmlformats.org/officeDocument/2006/relationships/image" Target="../media/image2.png"/><Relationship Id="rId7" Type="http://schemas.openxmlformats.org/officeDocument/2006/relationships/slideLayout" Target="../slideLayouts/slideLayout101.xml"/><Relationship Id="rId12" Type="http://schemas.openxmlformats.org/officeDocument/2006/relationships/tags" Target="../tags/tag306.xml"/><Relationship Id="rId17" Type="http://schemas.openxmlformats.org/officeDocument/2006/relationships/tags" Target="../tags/tag311.xml"/><Relationship Id="rId2" Type="http://schemas.openxmlformats.org/officeDocument/2006/relationships/slideLayout" Target="../slideLayouts/slideLayout96.xml"/><Relationship Id="rId16" Type="http://schemas.openxmlformats.org/officeDocument/2006/relationships/tags" Target="../tags/tag310.xml"/><Relationship Id="rId20" Type="http://schemas.openxmlformats.org/officeDocument/2006/relationships/oleObject" Target="../embeddings/oleObject72.bin"/><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vmlDrawing" Target="../drawings/vmlDrawing71.vml"/><Relationship Id="rId24" Type="http://schemas.openxmlformats.org/officeDocument/2006/relationships/image" Target="../media/image5.png"/><Relationship Id="rId5" Type="http://schemas.openxmlformats.org/officeDocument/2006/relationships/slideLayout" Target="../slideLayouts/slideLayout99.xml"/><Relationship Id="rId15" Type="http://schemas.openxmlformats.org/officeDocument/2006/relationships/tags" Target="../tags/tag309.xml"/><Relationship Id="rId23" Type="http://schemas.openxmlformats.org/officeDocument/2006/relationships/image" Target="../media/image4.png"/><Relationship Id="rId10" Type="http://schemas.openxmlformats.org/officeDocument/2006/relationships/theme" Target="../theme/theme13.xml"/><Relationship Id="rId19" Type="http://schemas.openxmlformats.org/officeDocument/2006/relationships/tags" Target="../tags/tag3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tags" Target="../tags/tag308.xml"/><Relationship Id="rId22"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tags" Target="../tags/tag342.xml"/><Relationship Id="rId18" Type="http://schemas.openxmlformats.org/officeDocument/2006/relationships/tags" Target="../tags/tag347.xml"/><Relationship Id="rId3" Type="http://schemas.openxmlformats.org/officeDocument/2006/relationships/slideLayout" Target="../slideLayouts/slideLayout106.xml"/><Relationship Id="rId21" Type="http://schemas.openxmlformats.org/officeDocument/2006/relationships/image" Target="../media/image2.png"/><Relationship Id="rId7" Type="http://schemas.openxmlformats.org/officeDocument/2006/relationships/slideLayout" Target="../slideLayouts/slideLayout110.xml"/><Relationship Id="rId12" Type="http://schemas.openxmlformats.org/officeDocument/2006/relationships/tags" Target="../tags/tag341.xml"/><Relationship Id="rId17" Type="http://schemas.openxmlformats.org/officeDocument/2006/relationships/tags" Target="../tags/tag346.xml"/><Relationship Id="rId2" Type="http://schemas.openxmlformats.org/officeDocument/2006/relationships/slideLayout" Target="../slideLayouts/slideLayout105.xml"/><Relationship Id="rId16" Type="http://schemas.openxmlformats.org/officeDocument/2006/relationships/tags" Target="../tags/tag345.xml"/><Relationship Id="rId20" Type="http://schemas.openxmlformats.org/officeDocument/2006/relationships/oleObject" Target="../embeddings/oleObject81.bin"/><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vmlDrawing" Target="../drawings/vmlDrawing80.vml"/><Relationship Id="rId24" Type="http://schemas.openxmlformats.org/officeDocument/2006/relationships/image" Target="../media/image5.png"/><Relationship Id="rId5" Type="http://schemas.openxmlformats.org/officeDocument/2006/relationships/slideLayout" Target="../slideLayouts/slideLayout108.xml"/><Relationship Id="rId15" Type="http://schemas.openxmlformats.org/officeDocument/2006/relationships/tags" Target="../tags/tag344.xml"/><Relationship Id="rId23" Type="http://schemas.openxmlformats.org/officeDocument/2006/relationships/image" Target="../media/image4.png"/><Relationship Id="rId10" Type="http://schemas.openxmlformats.org/officeDocument/2006/relationships/theme" Target="../theme/theme14.xml"/><Relationship Id="rId19" Type="http://schemas.openxmlformats.org/officeDocument/2006/relationships/tags" Target="../tags/tag348.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tags" Target="../tags/tag343.xml"/><Relationship Id="rId22" Type="http://schemas.openxmlformats.org/officeDocument/2006/relationships/image" Target="../media/image3.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ags" Target="../tags/tag377.xml"/><Relationship Id="rId18" Type="http://schemas.openxmlformats.org/officeDocument/2006/relationships/tags" Target="../tags/tag382.xml"/><Relationship Id="rId3" Type="http://schemas.openxmlformats.org/officeDocument/2006/relationships/slideLayout" Target="../slideLayouts/slideLayout115.xml"/><Relationship Id="rId21" Type="http://schemas.openxmlformats.org/officeDocument/2006/relationships/image" Target="../media/image2.png"/><Relationship Id="rId7" Type="http://schemas.openxmlformats.org/officeDocument/2006/relationships/slideLayout" Target="../slideLayouts/slideLayout119.xml"/><Relationship Id="rId12" Type="http://schemas.openxmlformats.org/officeDocument/2006/relationships/tags" Target="../tags/tag376.xml"/><Relationship Id="rId17" Type="http://schemas.openxmlformats.org/officeDocument/2006/relationships/tags" Target="../tags/tag381.xml"/><Relationship Id="rId2" Type="http://schemas.openxmlformats.org/officeDocument/2006/relationships/slideLayout" Target="../slideLayouts/slideLayout114.xml"/><Relationship Id="rId16" Type="http://schemas.openxmlformats.org/officeDocument/2006/relationships/tags" Target="../tags/tag380.xml"/><Relationship Id="rId20" Type="http://schemas.openxmlformats.org/officeDocument/2006/relationships/oleObject" Target="../embeddings/oleObject90.bin"/><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vmlDrawing" Target="../drawings/vmlDrawing89.vml"/><Relationship Id="rId24" Type="http://schemas.openxmlformats.org/officeDocument/2006/relationships/image" Target="../media/image5.png"/><Relationship Id="rId5" Type="http://schemas.openxmlformats.org/officeDocument/2006/relationships/slideLayout" Target="../slideLayouts/slideLayout117.xml"/><Relationship Id="rId15" Type="http://schemas.openxmlformats.org/officeDocument/2006/relationships/tags" Target="../tags/tag379.xml"/><Relationship Id="rId23" Type="http://schemas.openxmlformats.org/officeDocument/2006/relationships/image" Target="../media/image4.png"/><Relationship Id="rId10" Type="http://schemas.openxmlformats.org/officeDocument/2006/relationships/theme" Target="../theme/theme15.xml"/><Relationship Id="rId19" Type="http://schemas.openxmlformats.org/officeDocument/2006/relationships/tags" Target="../tags/tag38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tags" Target="../tags/tag378.xml"/><Relationship Id="rId22"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tags" Target="../tags/tag412.xml"/><Relationship Id="rId18" Type="http://schemas.openxmlformats.org/officeDocument/2006/relationships/tags" Target="../tags/tag417.xml"/><Relationship Id="rId3" Type="http://schemas.openxmlformats.org/officeDocument/2006/relationships/slideLayout" Target="../slideLayouts/slideLayout124.xml"/><Relationship Id="rId21" Type="http://schemas.openxmlformats.org/officeDocument/2006/relationships/image" Target="../media/image2.png"/><Relationship Id="rId7" Type="http://schemas.openxmlformats.org/officeDocument/2006/relationships/slideLayout" Target="../slideLayouts/slideLayout128.xml"/><Relationship Id="rId12" Type="http://schemas.openxmlformats.org/officeDocument/2006/relationships/tags" Target="../tags/tag411.xml"/><Relationship Id="rId17" Type="http://schemas.openxmlformats.org/officeDocument/2006/relationships/tags" Target="../tags/tag416.xml"/><Relationship Id="rId2" Type="http://schemas.openxmlformats.org/officeDocument/2006/relationships/slideLayout" Target="../slideLayouts/slideLayout123.xml"/><Relationship Id="rId16" Type="http://schemas.openxmlformats.org/officeDocument/2006/relationships/tags" Target="../tags/tag415.xml"/><Relationship Id="rId20" Type="http://schemas.openxmlformats.org/officeDocument/2006/relationships/oleObject" Target="../embeddings/oleObject99.bin"/><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vmlDrawing" Target="../drawings/vmlDrawing98.vml"/><Relationship Id="rId24" Type="http://schemas.openxmlformats.org/officeDocument/2006/relationships/image" Target="../media/image5.png"/><Relationship Id="rId5" Type="http://schemas.openxmlformats.org/officeDocument/2006/relationships/slideLayout" Target="../slideLayouts/slideLayout126.xml"/><Relationship Id="rId15" Type="http://schemas.openxmlformats.org/officeDocument/2006/relationships/tags" Target="../tags/tag414.xml"/><Relationship Id="rId23" Type="http://schemas.openxmlformats.org/officeDocument/2006/relationships/image" Target="../media/image4.png"/><Relationship Id="rId10" Type="http://schemas.openxmlformats.org/officeDocument/2006/relationships/theme" Target="../theme/theme16.xml"/><Relationship Id="rId19" Type="http://schemas.openxmlformats.org/officeDocument/2006/relationships/tags" Target="../tags/tag418.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tags" Target="../tags/tag413.xml"/><Relationship Id="rId22" Type="http://schemas.openxmlformats.org/officeDocument/2006/relationships/image" Target="../media/image3.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ags" Target="../tags/tag447.xml"/><Relationship Id="rId18" Type="http://schemas.openxmlformats.org/officeDocument/2006/relationships/tags" Target="../tags/tag452.xml"/><Relationship Id="rId3" Type="http://schemas.openxmlformats.org/officeDocument/2006/relationships/slideLayout" Target="../slideLayouts/slideLayout133.xml"/><Relationship Id="rId21" Type="http://schemas.openxmlformats.org/officeDocument/2006/relationships/image" Target="../media/image2.png"/><Relationship Id="rId7" Type="http://schemas.openxmlformats.org/officeDocument/2006/relationships/slideLayout" Target="../slideLayouts/slideLayout137.xml"/><Relationship Id="rId12" Type="http://schemas.openxmlformats.org/officeDocument/2006/relationships/tags" Target="../tags/tag446.xml"/><Relationship Id="rId17" Type="http://schemas.openxmlformats.org/officeDocument/2006/relationships/tags" Target="../tags/tag451.xml"/><Relationship Id="rId2" Type="http://schemas.openxmlformats.org/officeDocument/2006/relationships/slideLayout" Target="../slideLayouts/slideLayout132.xml"/><Relationship Id="rId16" Type="http://schemas.openxmlformats.org/officeDocument/2006/relationships/tags" Target="../tags/tag450.xml"/><Relationship Id="rId20" Type="http://schemas.openxmlformats.org/officeDocument/2006/relationships/oleObject" Target="../embeddings/oleObject108.bin"/><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vmlDrawing" Target="../drawings/vmlDrawing107.vml"/><Relationship Id="rId24" Type="http://schemas.openxmlformats.org/officeDocument/2006/relationships/image" Target="../media/image5.png"/><Relationship Id="rId5" Type="http://schemas.openxmlformats.org/officeDocument/2006/relationships/slideLayout" Target="../slideLayouts/slideLayout135.xml"/><Relationship Id="rId15" Type="http://schemas.openxmlformats.org/officeDocument/2006/relationships/tags" Target="../tags/tag449.xml"/><Relationship Id="rId23" Type="http://schemas.openxmlformats.org/officeDocument/2006/relationships/image" Target="../media/image4.png"/><Relationship Id="rId10" Type="http://schemas.openxmlformats.org/officeDocument/2006/relationships/theme" Target="../theme/theme17.xml"/><Relationship Id="rId19" Type="http://schemas.openxmlformats.org/officeDocument/2006/relationships/tags" Target="../tags/tag453.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ags" Target="../tags/tag448.xml"/><Relationship Id="rId22" Type="http://schemas.openxmlformats.org/officeDocument/2006/relationships/image" Target="../media/image3.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tags" Target="../tags/tag482.xml"/><Relationship Id="rId18" Type="http://schemas.openxmlformats.org/officeDocument/2006/relationships/tags" Target="../tags/tag487.xml"/><Relationship Id="rId3" Type="http://schemas.openxmlformats.org/officeDocument/2006/relationships/slideLayout" Target="../slideLayouts/slideLayout142.xml"/><Relationship Id="rId21" Type="http://schemas.openxmlformats.org/officeDocument/2006/relationships/image" Target="../media/image2.png"/><Relationship Id="rId7" Type="http://schemas.openxmlformats.org/officeDocument/2006/relationships/slideLayout" Target="../slideLayouts/slideLayout146.xml"/><Relationship Id="rId12" Type="http://schemas.openxmlformats.org/officeDocument/2006/relationships/tags" Target="../tags/tag481.xml"/><Relationship Id="rId17" Type="http://schemas.openxmlformats.org/officeDocument/2006/relationships/tags" Target="../tags/tag486.xml"/><Relationship Id="rId2" Type="http://schemas.openxmlformats.org/officeDocument/2006/relationships/slideLayout" Target="../slideLayouts/slideLayout141.xml"/><Relationship Id="rId16" Type="http://schemas.openxmlformats.org/officeDocument/2006/relationships/tags" Target="../tags/tag485.xml"/><Relationship Id="rId20" Type="http://schemas.openxmlformats.org/officeDocument/2006/relationships/oleObject" Target="../embeddings/oleObject117.bin"/><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vmlDrawing" Target="../drawings/vmlDrawing116.vml"/><Relationship Id="rId24" Type="http://schemas.openxmlformats.org/officeDocument/2006/relationships/image" Target="../media/image5.png"/><Relationship Id="rId5" Type="http://schemas.openxmlformats.org/officeDocument/2006/relationships/slideLayout" Target="../slideLayouts/slideLayout144.xml"/><Relationship Id="rId15" Type="http://schemas.openxmlformats.org/officeDocument/2006/relationships/tags" Target="../tags/tag484.xml"/><Relationship Id="rId23" Type="http://schemas.openxmlformats.org/officeDocument/2006/relationships/image" Target="../media/image4.png"/><Relationship Id="rId10" Type="http://schemas.openxmlformats.org/officeDocument/2006/relationships/theme" Target="../theme/theme18.xml"/><Relationship Id="rId19" Type="http://schemas.openxmlformats.org/officeDocument/2006/relationships/tags" Target="../tags/tag48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tags" Target="../tags/tag483.xml"/><Relationship Id="rId22" Type="http://schemas.openxmlformats.org/officeDocument/2006/relationships/image" Target="../media/image3.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tags" Target="../tags/tag517.xml"/><Relationship Id="rId18" Type="http://schemas.openxmlformats.org/officeDocument/2006/relationships/tags" Target="../tags/tag522.xml"/><Relationship Id="rId3" Type="http://schemas.openxmlformats.org/officeDocument/2006/relationships/slideLayout" Target="../slideLayouts/slideLayout151.xml"/><Relationship Id="rId21" Type="http://schemas.openxmlformats.org/officeDocument/2006/relationships/image" Target="../media/image2.png"/><Relationship Id="rId7" Type="http://schemas.openxmlformats.org/officeDocument/2006/relationships/slideLayout" Target="../slideLayouts/slideLayout155.xml"/><Relationship Id="rId12" Type="http://schemas.openxmlformats.org/officeDocument/2006/relationships/tags" Target="../tags/tag516.xml"/><Relationship Id="rId17" Type="http://schemas.openxmlformats.org/officeDocument/2006/relationships/tags" Target="../tags/tag521.xml"/><Relationship Id="rId2" Type="http://schemas.openxmlformats.org/officeDocument/2006/relationships/slideLayout" Target="../slideLayouts/slideLayout150.xml"/><Relationship Id="rId16" Type="http://schemas.openxmlformats.org/officeDocument/2006/relationships/tags" Target="../tags/tag520.xml"/><Relationship Id="rId20" Type="http://schemas.openxmlformats.org/officeDocument/2006/relationships/oleObject" Target="../embeddings/oleObject126.bin"/><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vmlDrawing" Target="../drawings/vmlDrawing125.vml"/><Relationship Id="rId24" Type="http://schemas.openxmlformats.org/officeDocument/2006/relationships/image" Target="../media/image5.png"/><Relationship Id="rId5" Type="http://schemas.openxmlformats.org/officeDocument/2006/relationships/slideLayout" Target="../slideLayouts/slideLayout153.xml"/><Relationship Id="rId15" Type="http://schemas.openxmlformats.org/officeDocument/2006/relationships/tags" Target="../tags/tag519.xml"/><Relationship Id="rId23" Type="http://schemas.openxmlformats.org/officeDocument/2006/relationships/image" Target="../media/image4.png"/><Relationship Id="rId10" Type="http://schemas.openxmlformats.org/officeDocument/2006/relationships/theme" Target="../theme/theme19.xml"/><Relationship Id="rId19" Type="http://schemas.openxmlformats.org/officeDocument/2006/relationships/tags" Target="../tags/tag523.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tags" Target="../tags/tag518.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image" Target="../media/image7.emf"/><Relationship Id="rId26" Type="http://schemas.openxmlformats.org/officeDocument/2006/relationships/image" Target="../media/image15.png"/><Relationship Id="rId3" Type="http://schemas.openxmlformats.org/officeDocument/2006/relationships/slideLayout" Target="../slideLayouts/slideLayout12.xml"/><Relationship Id="rId21" Type="http://schemas.openxmlformats.org/officeDocument/2006/relationships/hyperlink" Target="http://www.linkedin.com/company/capgemini" TargetMode="Externa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image" Target="../media/image11.tiff"/><Relationship Id="rId25" Type="http://schemas.openxmlformats.org/officeDocument/2006/relationships/hyperlink" Target="http://www.youtube.com/capgemini" TargetMode="External"/><Relationship Id="rId2" Type="http://schemas.openxmlformats.org/officeDocument/2006/relationships/slideLayout" Target="../slideLayouts/slideLayout11.xml"/><Relationship Id="rId16" Type="http://schemas.openxmlformats.org/officeDocument/2006/relationships/oleObject" Target="../embeddings/oleObject10.bin"/><Relationship Id="rId20"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image" Target="../media/image14.png"/><Relationship Id="rId5" Type="http://schemas.openxmlformats.org/officeDocument/2006/relationships/vmlDrawing" Target="../drawings/vmlDrawing10.vml"/><Relationship Id="rId15" Type="http://schemas.openxmlformats.org/officeDocument/2006/relationships/tags" Target="../tags/tag46.xml"/><Relationship Id="rId23" Type="http://schemas.openxmlformats.org/officeDocument/2006/relationships/hyperlink" Target="http://www.twitter.com/capgemini" TargetMode="External"/><Relationship Id="rId28" Type="http://schemas.openxmlformats.org/officeDocument/2006/relationships/image" Target="../media/image16.gif"/><Relationship Id="rId10" Type="http://schemas.openxmlformats.org/officeDocument/2006/relationships/tags" Target="../tags/tag41.xml"/><Relationship Id="rId19" Type="http://schemas.openxmlformats.org/officeDocument/2006/relationships/hyperlink" Target="http://www.facebook.com/Capgemini" TargetMode="External"/><Relationship Id="rId4" Type="http://schemas.openxmlformats.org/officeDocument/2006/relationships/theme" Target="../theme/theme2.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image" Target="../media/image13.png"/><Relationship Id="rId27" Type="http://schemas.openxmlformats.org/officeDocument/2006/relationships/hyperlink" Target="http://www.slideshare.net/capgemini" TargetMode="Externa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ags" Target="../tags/tag552.xml"/><Relationship Id="rId18" Type="http://schemas.openxmlformats.org/officeDocument/2006/relationships/tags" Target="../tags/tag557.xml"/><Relationship Id="rId3" Type="http://schemas.openxmlformats.org/officeDocument/2006/relationships/slideLayout" Target="../slideLayouts/slideLayout160.xml"/><Relationship Id="rId21" Type="http://schemas.openxmlformats.org/officeDocument/2006/relationships/image" Target="../media/image2.png"/><Relationship Id="rId7" Type="http://schemas.openxmlformats.org/officeDocument/2006/relationships/slideLayout" Target="../slideLayouts/slideLayout164.xml"/><Relationship Id="rId12" Type="http://schemas.openxmlformats.org/officeDocument/2006/relationships/tags" Target="../tags/tag551.xml"/><Relationship Id="rId17" Type="http://schemas.openxmlformats.org/officeDocument/2006/relationships/tags" Target="../tags/tag556.xml"/><Relationship Id="rId2" Type="http://schemas.openxmlformats.org/officeDocument/2006/relationships/slideLayout" Target="../slideLayouts/slideLayout159.xml"/><Relationship Id="rId16" Type="http://schemas.openxmlformats.org/officeDocument/2006/relationships/tags" Target="../tags/tag555.xml"/><Relationship Id="rId20" Type="http://schemas.openxmlformats.org/officeDocument/2006/relationships/oleObject" Target="../embeddings/oleObject135.bin"/><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vmlDrawing" Target="../drawings/vmlDrawing134.vml"/><Relationship Id="rId24" Type="http://schemas.openxmlformats.org/officeDocument/2006/relationships/image" Target="../media/image5.png"/><Relationship Id="rId5" Type="http://schemas.openxmlformats.org/officeDocument/2006/relationships/slideLayout" Target="../slideLayouts/slideLayout162.xml"/><Relationship Id="rId15" Type="http://schemas.openxmlformats.org/officeDocument/2006/relationships/tags" Target="../tags/tag554.xml"/><Relationship Id="rId23" Type="http://schemas.openxmlformats.org/officeDocument/2006/relationships/image" Target="../media/image4.png"/><Relationship Id="rId10" Type="http://schemas.openxmlformats.org/officeDocument/2006/relationships/theme" Target="../theme/theme20.xml"/><Relationship Id="rId19" Type="http://schemas.openxmlformats.org/officeDocument/2006/relationships/tags" Target="../tags/tag55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tags" Target="../tags/tag553.xml"/><Relationship Id="rId22" Type="http://schemas.openxmlformats.org/officeDocument/2006/relationships/image" Target="../media/image3.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tags" Target="../tags/tag587.xml"/><Relationship Id="rId18" Type="http://schemas.openxmlformats.org/officeDocument/2006/relationships/tags" Target="../tags/tag592.xml"/><Relationship Id="rId3" Type="http://schemas.openxmlformats.org/officeDocument/2006/relationships/slideLayout" Target="../slideLayouts/slideLayout169.xml"/><Relationship Id="rId21" Type="http://schemas.openxmlformats.org/officeDocument/2006/relationships/image" Target="../media/image2.png"/><Relationship Id="rId7" Type="http://schemas.openxmlformats.org/officeDocument/2006/relationships/slideLayout" Target="../slideLayouts/slideLayout173.xml"/><Relationship Id="rId12" Type="http://schemas.openxmlformats.org/officeDocument/2006/relationships/tags" Target="../tags/tag586.xml"/><Relationship Id="rId17" Type="http://schemas.openxmlformats.org/officeDocument/2006/relationships/tags" Target="../tags/tag591.xml"/><Relationship Id="rId2" Type="http://schemas.openxmlformats.org/officeDocument/2006/relationships/slideLayout" Target="../slideLayouts/slideLayout168.xml"/><Relationship Id="rId16" Type="http://schemas.openxmlformats.org/officeDocument/2006/relationships/tags" Target="../tags/tag590.xml"/><Relationship Id="rId20" Type="http://schemas.openxmlformats.org/officeDocument/2006/relationships/oleObject" Target="../embeddings/oleObject144.bin"/><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vmlDrawing" Target="../drawings/vmlDrawing143.vml"/><Relationship Id="rId24" Type="http://schemas.openxmlformats.org/officeDocument/2006/relationships/image" Target="../media/image5.png"/><Relationship Id="rId5" Type="http://schemas.openxmlformats.org/officeDocument/2006/relationships/slideLayout" Target="../slideLayouts/slideLayout171.xml"/><Relationship Id="rId15" Type="http://schemas.openxmlformats.org/officeDocument/2006/relationships/tags" Target="../tags/tag589.xml"/><Relationship Id="rId23" Type="http://schemas.openxmlformats.org/officeDocument/2006/relationships/image" Target="../media/image4.png"/><Relationship Id="rId10" Type="http://schemas.openxmlformats.org/officeDocument/2006/relationships/theme" Target="../theme/theme21.xml"/><Relationship Id="rId19" Type="http://schemas.openxmlformats.org/officeDocument/2006/relationships/tags" Target="../tags/tag593.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tags" Target="../tags/tag588.xml"/><Relationship Id="rId22" Type="http://schemas.openxmlformats.org/officeDocument/2006/relationships/image" Target="../media/image3.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tags" Target="../tags/tag622.xml"/><Relationship Id="rId18" Type="http://schemas.openxmlformats.org/officeDocument/2006/relationships/tags" Target="../tags/tag627.xml"/><Relationship Id="rId3" Type="http://schemas.openxmlformats.org/officeDocument/2006/relationships/slideLayout" Target="../slideLayouts/slideLayout178.xml"/><Relationship Id="rId21" Type="http://schemas.openxmlformats.org/officeDocument/2006/relationships/image" Target="../media/image2.png"/><Relationship Id="rId7" Type="http://schemas.openxmlformats.org/officeDocument/2006/relationships/slideLayout" Target="../slideLayouts/slideLayout182.xml"/><Relationship Id="rId12" Type="http://schemas.openxmlformats.org/officeDocument/2006/relationships/tags" Target="../tags/tag621.xml"/><Relationship Id="rId17" Type="http://schemas.openxmlformats.org/officeDocument/2006/relationships/tags" Target="../tags/tag626.xml"/><Relationship Id="rId2" Type="http://schemas.openxmlformats.org/officeDocument/2006/relationships/slideLayout" Target="../slideLayouts/slideLayout177.xml"/><Relationship Id="rId16" Type="http://schemas.openxmlformats.org/officeDocument/2006/relationships/tags" Target="../tags/tag625.xml"/><Relationship Id="rId20" Type="http://schemas.openxmlformats.org/officeDocument/2006/relationships/oleObject" Target="../embeddings/oleObject153.bin"/><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vmlDrawing" Target="../drawings/vmlDrawing152.vml"/><Relationship Id="rId24" Type="http://schemas.openxmlformats.org/officeDocument/2006/relationships/image" Target="../media/image5.png"/><Relationship Id="rId5" Type="http://schemas.openxmlformats.org/officeDocument/2006/relationships/slideLayout" Target="../slideLayouts/slideLayout180.xml"/><Relationship Id="rId15" Type="http://schemas.openxmlformats.org/officeDocument/2006/relationships/tags" Target="../tags/tag624.xml"/><Relationship Id="rId23" Type="http://schemas.openxmlformats.org/officeDocument/2006/relationships/image" Target="../media/image4.png"/><Relationship Id="rId10" Type="http://schemas.openxmlformats.org/officeDocument/2006/relationships/theme" Target="../theme/theme22.xml"/><Relationship Id="rId19" Type="http://schemas.openxmlformats.org/officeDocument/2006/relationships/tags" Target="../tags/tag628.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tags" Target="../tags/tag623.xml"/><Relationship Id="rId22" Type="http://schemas.openxmlformats.org/officeDocument/2006/relationships/image" Target="../media/image3.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ags" Target="../tags/tag657.xml"/><Relationship Id="rId18" Type="http://schemas.openxmlformats.org/officeDocument/2006/relationships/tags" Target="../tags/tag662.xml"/><Relationship Id="rId3" Type="http://schemas.openxmlformats.org/officeDocument/2006/relationships/slideLayout" Target="../slideLayouts/slideLayout187.xml"/><Relationship Id="rId21" Type="http://schemas.openxmlformats.org/officeDocument/2006/relationships/image" Target="../media/image2.png"/><Relationship Id="rId7" Type="http://schemas.openxmlformats.org/officeDocument/2006/relationships/slideLayout" Target="../slideLayouts/slideLayout191.xml"/><Relationship Id="rId12" Type="http://schemas.openxmlformats.org/officeDocument/2006/relationships/tags" Target="../tags/tag656.xml"/><Relationship Id="rId17" Type="http://schemas.openxmlformats.org/officeDocument/2006/relationships/tags" Target="../tags/tag661.xml"/><Relationship Id="rId2" Type="http://schemas.openxmlformats.org/officeDocument/2006/relationships/slideLayout" Target="../slideLayouts/slideLayout186.xml"/><Relationship Id="rId16" Type="http://schemas.openxmlformats.org/officeDocument/2006/relationships/tags" Target="../tags/tag660.xml"/><Relationship Id="rId20" Type="http://schemas.openxmlformats.org/officeDocument/2006/relationships/oleObject" Target="../embeddings/oleObject162.bin"/><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vmlDrawing" Target="../drawings/vmlDrawing161.vml"/><Relationship Id="rId24" Type="http://schemas.openxmlformats.org/officeDocument/2006/relationships/image" Target="../media/image5.png"/><Relationship Id="rId5" Type="http://schemas.openxmlformats.org/officeDocument/2006/relationships/slideLayout" Target="../slideLayouts/slideLayout189.xml"/><Relationship Id="rId15" Type="http://schemas.openxmlformats.org/officeDocument/2006/relationships/tags" Target="../tags/tag659.xml"/><Relationship Id="rId23" Type="http://schemas.openxmlformats.org/officeDocument/2006/relationships/image" Target="../media/image4.png"/><Relationship Id="rId10" Type="http://schemas.openxmlformats.org/officeDocument/2006/relationships/theme" Target="../theme/theme23.xml"/><Relationship Id="rId19" Type="http://schemas.openxmlformats.org/officeDocument/2006/relationships/tags" Target="../tags/tag66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tags" Target="../tags/tag658.xml"/><Relationship Id="rId22" Type="http://schemas.openxmlformats.org/officeDocument/2006/relationships/image" Target="../media/image3.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ags" Target="../tags/tag692.xml"/><Relationship Id="rId18" Type="http://schemas.openxmlformats.org/officeDocument/2006/relationships/tags" Target="../tags/tag697.xml"/><Relationship Id="rId3" Type="http://schemas.openxmlformats.org/officeDocument/2006/relationships/slideLayout" Target="../slideLayouts/slideLayout196.xml"/><Relationship Id="rId21" Type="http://schemas.openxmlformats.org/officeDocument/2006/relationships/image" Target="../media/image2.png"/><Relationship Id="rId7" Type="http://schemas.openxmlformats.org/officeDocument/2006/relationships/slideLayout" Target="../slideLayouts/slideLayout200.xml"/><Relationship Id="rId12" Type="http://schemas.openxmlformats.org/officeDocument/2006/relationships/tags" Target="../tags/tag691.xml"/><Relationship Id="rId17" Type="http://schemas.openxmlformats.org/officeDocument/2006/relationships/tags" Target="../tags/tag696.xml"/><Relationship Id="rId2" Type="http://schemas.openxmlformats.org/officeDocument/2006/relationships/slideLayout" Target="../slideLayouts/slideLayout195.xml"/><Relationship Id="rId16" Type="http://schemas.openxmlformats.org/officeDocument/2006/relationships/tags" Target="../tags/tag695.xml"/><Relationship Id="rId20" Type="http://schemas.openxmlformats.org/officeDocument/2006/relationships/oleObject" Target="../embeddings/oleObject171.bin"/><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vmlDrawing" Target="../drawings/vmlDrawing170.vml"/><Relationship Id="rId24" Type="http://schemas.openxmlformats.org/officeDocument/2006/relationships/image" Target="../media/image5.png"/><Relationship Id="rId5" Type="http://schemas.openxmlformats.org/officeDocument/2006/relationships/slideLayout" Target="../slideLayouts/slideLayout198.xml"/><Relationship Id="rId15" Type="http://schemas.openxmlformats.org/officeDocument/2006/relationships/tags" Target="../tags/tag694.xml"/><Relationship Id="rId23" Type="http://schemas.openxmlformats.org/officeDocument/2006/relationships/image" Target="../media/image4.png"/><Relationship Id="rId10" Type="http://schemas.openxmlformats.org/officeDocument/2006/relationships/theme" Target="../theme/theme24.xml"/><Relationship Id="rId19" Type="http://schemas.openxmlformats.org/officeDocument/2006/relationships/tags" Target="../tags/tag698.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tags" Target="../tags/tag693.xml"/><Relationship Id="rId22" Type="http://schemas.openxmlformats.org/officeDocument/2006/relationships/image" Target="../media/image3.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tags" Target="../tags/tag727.xml"/><Relationship Id="rId18" Type="http://schemas.openxmlformats.org/officeDocument/2006/relationships/tags" Target="../tags/tag732.xml"/><Relationship Id="rId3" Type="http://schemas.openxmlformats.org/officeDocument/2006/relationships/slideLayout" Target="../slideLayouts/slideLayout205.xml"/><Relationship Id="rId21" Type="http://schemas.openxmlformats.org/officeDocument/2006/relationships/image" Target="../media/image2.png"/><Relationship Id="rId7" Type="http://schemas.openxmlformats.org/officeDocument/2006/relationships/slideLayout" Target="../slideLayouts/slideLayout209.xml"/><Relationship Id="rId12" Type="http://schemas.openxmlformats.org/officeDocument/2006/relationships/tags" Target="../tags/tag726.xml"/><Relationship Id="rId17" Type="http://schemas.openxmlformats.org/officeDocument/2006/relationships/tags" Target="../tags/tag731.xml"/><Relationship Id="rId2" Type="http://schemas.openxmlformats.org/officeDocument/2006/relationships/slideLayout" Target="../slideLayouts/slideLayout204.xml"/><Relationship Id="rId16" Type="http://schemas.openxmlformats.org/officeDocument/2006/relationships/tags" Target="../tags/tag730.xml"/><Relationship Id="rId20" Type="http://schemas.openxmlformats.org/officeDocument/2006/relationships/oleObject" Target="../embeddings/oleObject180.bin"/><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vmlDrawing" Target="../drawings/vmlDrawing179.vml"/><Relationship Id="rId24" Type="http://schemas.openxmlformats.org/officeDocument/2006/relationships/image" Target="../media/image5.png"/><Relationship Id="rId5" Type="http://schemas.openxmlformats.org/officeDocument/2006/relationships/slideLayout" Target="../slideLayouts/slideLayout207.xml"/><Relationship Id="rId15" Type="http://schemas.openxmlformats.org/officeDocument/2006/relationships/tags" Target="../tags/tag729.xml"/><Relationship Id="rId23" Type="http://schemas.openxmlformats.org/officeDocument/2006/relationships/image" Target="../media/image4.png"/><Relationship Id="rId10" Type="http://schemas.openxmlformats.org/officeDocument/2006/relationships/theme" Target="../theme/theme25.xml"/><Relationship Id="rId19" Type="http://schemas.openxmlformats.org/officeDocument/2006/relationships/tags" Target="../tags/tag73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tags" Target="../tags/tag728.xml"/><Relationship Id="rId22" Type="http://schemas.openxmlformats.org/officeDocument/2006/relationships/image" Target="../media/image3.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tags" Target="../tags/tag762.xml"/><Relationship Id="rId18" Type="http://schemas.openxmlformats.org/officeDocument/2006/relationships/tags" Target="../tags/tag767.xml"/><Relationship Id="rId3" Type="http://schemas.openxmlformats.org/officeDocument/2006/relationships/slideLayout" Target="../slideLayouts/slideLayout214.xml"/><Relationship Id="rId21" Type="http://schemas.openxmlformats.org/officeDocument/2006/relationships/image" Target="../media/image2.png"/><Relationship Id="rId7" Type="http://schemas.openxmlformats.org/officeDocument/2006/relationships/slideLayout" Target="../slideLayouts/slideLayout218.xml"/><Relationship Id="rId12" Type="http://schemas.openxmlformats.org/officeDocument/2006/relationships/tags" Target="../tags/tag761.xml"/><Relationship Id="rId17" Type="http://schemas.openxmlformats.org/officeDocument/2006/relationships/tags" Target="../tags/tag766.xml"/><Relationship Id="rId2" Type="http://schemas.openxmlformats.org/officeDocument/2006/relationships/slideLayout" Target="../slideLayouts/slideLayout213.xml"/><Relationship Id="rId16" Type="http://schemas.openxmlformats.org/officeDocument/2006/relationships/tags" Target="../tags/tag765.xml"/><Relationship Id="rId20" Type="http://schemas.openxmlformats.org/officeDocument/2006/relationships/oleObject" Target="../embeddings/oleObject189.bin"/><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vmlDrawing" Target="../drawings/vmlDrawing188.vml"/><Relationship Id="rId24" Type="http://schemas.openxmlformats.org/officeDocument/2006/relationships/image" Target="../media/image5.png"/><Relationship Id="rId5" Type="http://schemas.openxmlformats.org/officeDocument/2006/relationships/slideLayout" Target="../slideLayouts/slideLayout216.xml"/><Relationship Id="rId15" Type="http://schemas.openxmlformats.org/officeDocument/2006/relationships/tags" Target="../tags/tag764.xml"/><Relationship Id="rId23" Type="http://schemas.openxmlformats.org/officeDocument/2006/relationships/image" Target="../media/image4.png"/><Relationship Id="rId10" Type="http://schemas.openxmlformats.org/officeDocument/2006/relationships/theme" Target="../theme/theme26.xml"/><Relationship Id="rId19" Type="http://schemas.openxmlformats.org/officeDocument/2006/relationships/tags" Target="../tags/tag768.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tags" Target="../tags/tag763.xml"/><Relationship Id="rId22" Type="http://schemas.openxmlformats.org/officeDocument/2006/relationships/image" Target="../media/image3.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tags" Target="../tags/tag797.xml"/><Relationship Id="rId18" Type="http://schemas.openxmlformats.org/officeDocument/2006/relationships/tags" Target="../tags/tag802.xml"/><Relationship Id="rId3" Type="http://schemas.openxmlformats.org/officeDocument/2006/relationships/slideLayout" Target="../slideLayouts/slideLayout223.xml"/><Relationship Id="rId21" Type="http://schemas.openxmlformats.org/officeDocument/2006/relationships/image" Target="../media/image2.png"/><Relationship Id="rId7" Type="http://schemas.openxmlformats.org/officeDocument/2006/relationships/slideLayout" Target="../slideLayouts/slideLayout227.xml"/><Relationship Id="rId12" Type="http://schemas.openxmlformats.org/officeDocument/2006/relationships/tags" Target="../tags/tag796.xml"/><Relationship Id="rId17" Type="http://schemas.openxmlformats.org/officeDocument/2006/relationships/tags" Target="../tags/tag801.xml"/><Relationship Id="rId2" Type="http://schemas.openxmlformats.org/officeDocument/2006/relationships/slideLayout" Target="../slideLayouts/slideLayout222.xml"/><Relationship Id="rId16" Type="http://schemas.openxmlformats.org/officeDocument/2006/relationships/tags" Target="../tags/tag800.xml"/><Relationship Id="rId20" Type="http://schemas.openxmlformats.org/officeDocument/2006/relationships/oleObject" Target="../embeddings/oleObject198.bin"/><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vmlDrawing" Target="../drawings/vmlDrawing197.vml"/><Relationship Id="rId24" Type="http://schemas.openxmlformats.org/officeDocument/2006/relationships/image" Target="../media/image5.png"/><Relationship Id="rId5" Type="http://schemas.openxmlformats.org/officeDocument/2006/relationships/slideLayout" Target="../slideLayouts/slideLayout225.xml"/><Relationship Id="rId15" Type="http://schemas.openxmlformats.org/officeDocument/2006/relationships/tags" Target="../tags/tag799.xml"/><Relationship Id="rId23" Type="http://schemas.openxmlformats.org/officeDocument/2006/relationships/image" Target="../media/image4.png"/><Relationship Id="rId10" Type="http://schemas.openxmlformats.org/officeDocument/2006/relationships/theme" Target="../theme/theme27.xml"/><Relationship Id="rId19" Type="http://schemas.openxmlformats.org/officeDocument/2006/relationships/tags" Target="../tags/tag803.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tags" Target="../tags/tag798.xml"/><Relationship Id="rId22" Type="http://schemas.openxmlformats.org/officeDocument/2006/relationships/image" Target="../media/image3.png"/></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tags" Target="../tags/tag832.xml"/><Relationship Id="rId18" Type="http://schemas.openxmlformats.org/officeDocument/2006/relationships/tags" Target="../tags/tag837.xml"/><Relationship Id="rId3" Type="http://schemas.openxmlformats.org/officeDocument/2006/relationships/slideLayout" Target="../slideLayouts/slideLayout232.xml"/><Relationship Id="rId21" Type="http://schemas.openxmlformats.org/officeDocument/2006/relationships/image" Target="../media/image2.png"/><Relationship Id="rId7" Type="http://schemas.openxmlformats.org/officeDocument/2006/relationships/slideLayout" Target="../slideLayouts/slideLayout236.xml"/><Relationship Id="rId12" Type="http://schemas.openxmlformats.org/officeDocument/2006/relationships/tags" Target="../tags/tag831.xml"/><Relationship Id="rId17" Type="http://schemas.openxmlformats.org/officeDocument/2006/relationships/tags" Target="../tags/tag836.xml"/><Relationship Id="rId2" Type="http://schemas.openxmlformats.org/officeDocument/2006/relationships/slideLayout" Target="../slideLayouts/slideLayout231.xml"/><Relationship Id="rId16" Type="http://schemas.openxmlformats.org/officeDocument/2006/relationships/tags" Target="../tags/tag835.xml"/><Relationship Id="rId20" Type="http://schemas.openxmlformats.org/officeDocument/2006/relationships/oleObject" Target="../embeddings/oleObject207.bin"/><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vmlDrawing" Target="../drawings/vmlDrawing206.vml"/><Relationship Id="rId24" Type="http://schemas.openxmlformats.org/officeDocument/2006/relationships/image" Target="../media/image5.png"/><Relationship Id="rId5" Type="http://schemas.openxmlformats.org/officeDocument/2006/relationships/slideLayout" Target="../slideLayouts/slideLayout234.xml"/><Relationship Id="rId15" Type="http://schemas.openxmlformats.org/officeDocument/2006/relationships/tags" Target="../tags/tag834.xml"/><Relationship Id="rId23" Type="http://schemas.openxmlformats.org/officeDocument/2006/relationships/image" Target="../media/image4.png"/><Relationship Id="rId10" Type="http://schemas.openxmlformats.org/officeDocument/2006/relationships/theme" Target="../theme/theme28.xml"/><Relationship Id="rId19" Type="http://schemas.openxmlformats.org/officeDocument/2006/relationships/tags" Target="../tags/tag83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tags" Target="../tags/tag833.xml"/><Relationship Id="rId22" Type="http://schemas.openxmlformats.org/officeDocument/2006/relationships/image" Target="../media/image3.pn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tags" Target="../tags/tag867.xml"/><Relationship Id="rId18" Type="http://schemas.openxmlformats.org/officeDocument/2006/relationships/tags" Target="../tags/tag872.xml"/><Relationship Id="rId3" Type="http://schemas.openxmlformats.org/officeDocument/2006/relationships/slideLayout" Target="../slideLayouts/slideLayout241.xml"/><Relationship Id="rId21" Type="http://schemas.openxmlformats.org/officeDocument/2006/relationships/image" Target="../media/image2.png"/><Relationship Id="rId7" Type="http://schemas.openxmlformats.org/officeDocument/2006/relationships/slideLayout" Target="../slideLayouts/slideLayout245.xml"/><Relationship Id="rId12" Type="http://schemas.openxmlformats.org/officeDocument/2006/relationships/tags" Target="../tags/tag866.xml"/><Relationship Id="rId17" Type="http://schemas.openxmlformats.org/officeDocument/2006/relationships/tags" Target="../tags/tag871.xml"/><Relationship Id="rId2" Type="http://schemas.openxmlformats.org/officeDocument/2006/relationships/slideLayout" Target="../slideLayouts/slideLayout240.xml"/><Relationship Id="rId16" Type="http://schemas.openxmlformats.org/officeDocument/2006/relationships/tags" Target="../tags/tag870.xml"/><Relationship Id="rId20" Type="http://schemas.openxmlformats.org/officeDocument/2006/relationships/oleObject" Target="../embeddings/oleObject216.bin"/><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vmlDrawing" Target="../drawings/vmlDrawing215.vml"/><Relationship Id="rId24" Type="http://schemas.openxmlformats.org/officeDocument/2006/relationships/image" Target="../media/image5.png"/><Relationship Id="rId5" Type="http://schemas.openxmlformats.org/officeDocument/2006/relationships/slideLayout" Target="../slideLayouts/slideLayout243.xml"/><Relationship Id="rId15" Type="http://schemas.openxmlformats.org/officeDocument/2006/relationships/tags" Target="../tags/tag869.xml"/><Relationship Id="rId23" Type="http://schemas.openxmlformats.org/officeDocument/2006/relationships/image" Target="../media/image4.png"/><Relationship Id="rId10" Type="http://schemas.openxmlformats.org/officeDocument/2006/relationships/theme" Target="../theme/theme29.xml"/><Relationship Id="rId19" Type="http://schemas.openxmlformats.org/officeDocument/2006/relationships/tags" Target="../tags/tag873.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tags" Target="../tags/tag868.xml"/><Relationship Id="rId22"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oleObject" Target="../embeddings/oleObject14.bin"/><Relationship Id="rId4" Type="http://schemas.openxmlformats.org/officeDocument/2006/relationships/vmlDrawing" Target="../drawings/vmlDrawing14.v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tags" Target="../tags/tag902.xml"/><Relationship Id="rId18" Type="http://schemas.openxmlformats.org/officeDocument/2006/relationships/tags" Target="../tags/tag907.xml"/><Relationship Id="rId3" Type="http://schemas.openxmlformats.org/officeDocument/2006/relationships/slideLayout" Target="../slideLayouts/slideLayout250.xml"/><Relationship Id="rId21" Type="http://schemas.openxmlformats.org/officeDocument/2006/relationships/image" Target="../media/image2.png"/><Relationship Id="rId7" Type="http://schemas.openxmlformats.org/officeDocument/2006/relationships/slideLayout" Target="../slideLayouts/slideLayout254.xml"/><Relationship Id="rId12" Type="http://schemas.openxmlformats.org/officeDocument/2006/relationships/tags" Target="../tags/tag901.xml"/><Relationship Id="rId17" Type="http://schemas.openxmlformats.org/officeDocument/2006/relationships/tags" Target="../tags/tag906.xml"/><Relationship Id="rId2" Type="http://schemas.openxmlformats.org/officeDocument/2006/relationships/slideLayout" Target="../slideLayouts/slideLayout249.xml"/><Relationship Id="rId16" Type="http://schemas.openxmlformats.org/officeDocument/2006/relationships/tags" Target="../tags/tag905.xml"/><Relationship Id="rId20" Type="http://schemas.openxmlformats.org/officeDocument/2006/relationships/oleObject" Target="../embeddings/oleObject225.bin"/><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vmlDrawing" Target="../drawings/vmlDrawing224.vml"/><Relationship Id="rId24" Type="http://schemas.openxmlformats.org/officeDocument/2006/relationships/image" Target="../media/image5.png"/><Relationship Id="rId5" Type="http://schemas.openxmlformats.org/officeDocument/2006/relationships/slideLayout" Target="../slideLayouts/slideLayout252.xml"/><Relationship Id="rId15" Type="http://schemas.openxmlformats.org/officeDocument/2006/relationships/tags" Target="../tags/tag904.xml"/><Relationship Id="rId23" Type="http://schemas.openxmlformats.org/officeDocument/2006/relationships/image" Target="../media/image4.png"/><Relationship Id="rId10" Type="http://schemas.openxmlformats.org/officeDocument/2006/relationships/theme" Target="../theme/theme30.xml"/><Relationship Id="rId19" Type="http://schemas.openxmlformats.org/officeDocument/2006/relationships/tags" Target="../tags/tag908.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tags" Target="../tags/tag903.xml"/><Relationship Id="rId22" Type="http://schemas.openxmlformats.org/officeDocument/2006/relationships/image" Target="../media/image3.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tags" Target="../tags/tag937.xml"/><Relationship Id="rId18" Type="http://schemas.openxmlformats.org/officeDocument/2006/relationships/tags" Target="../tags/tag942.xml"/><Relationship Id="rId3" Type="http://schemas.openxmlformats.org/officeDocument/2006/relationships/slideLayout" Target="../slideLayouts/slideLayout259.xml"/><Relationship Id="rId21" Type="http://schemas.openxmlformats.org/officeDocument/2006/relationships/image" Target="../media/image2.png"/><Relationship Id="rId7" Type="http://schemas.openxmlformats.org/officeDocument/2006/relationships/slideLayout" Target="../slideLayouts/slideLayout263.xml"/><Relationship Id="rId12" Type="http://schemas.openxmlformats.org/officeDocument/2006/relationships/tags" Target="../tags/tag936.xml"/><Relationship Id="rId17" Type="http://schemas.openxmlformats.org/officeDocument/2006/relationships/tags" Target="../tags/tag941.xml"/><Relationship Id="rId2" Type="http://schemas.openxmlformats.org/officeDocument/2006/relationships/slideLayout" Target="../slideLayouts/slideLayout258.xml"/><Relationship Id="rId16" Type="http://schemas.openxmlformats.org/officeDocument/2006/relationships/tags" Target="../tags/tag940.xml"/><Relationship Id="rId20" Type="http://schemas.openxmlformats.org/officeDocument/2006/relationships/oleObject" Target="../embeddings/oleObject234.bin"/><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vmlDrawing" Target="../drawings/vmlDrawing233.vml"/><Relationship Id="rId24" Type="http://schemas.openxmlformats.org/officeDocument/2006/relationships/image" Target="../media/image5.png"/><Relationship Id="rId5" Type="http://schemas.openxmlformats.org/officeDocument/2006/relationships/slideLayout" Target="../slideLayouts/slideLayout261.xml"/><Relationship Id="rId15" Type="http://schemas.openxmlformats.org/officeDocument/2006/relationships/tags" Target="../tags/tag939.xml"/><Relationship Id="rId23" Type="http://schemas.openxmlformats.org/officeDocument/2006/relationships/image" Target="../media/image4.png"/><Relationship Id="rId10" Type="http://schemas.openxmlformats.org/officeDocument/2006/relationships/theme" Target="../theme/theme31.xml"/><Relationship Id="rId19" Type="http://schemas.openxmlformats.org/officeDocument/2006/relationships/tags" Target="../tags/tag943.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tags" Target="../tags/tag938.xml"/><Relationship Id="rId22"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4.xml"/><Relationship Id="rId3" Type="http://schemas.openxmlformats.org/officeDocument/2006/relationships/slideLayout" Target="../slideLayouts/slideLayout17.xml"/><Relationship Id="rId21" Type="http://schemas.openxmlformats.org/officeDocument/2006/relationships/image" Target="../media/image5.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3.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vmlDrawing" Target="../drawings/vmlDrawing18.vml"/><Relationship Id="rId18" Type="http://schemas.openxmlformats.org/officeDocument/2006/relationships/tags" Target="../tags/tag76.xml"/><Relationship Id="rId26" Type="http://schemas.openxmlformats.org/officeDocument/2006/relationships/image" Target="../media/image5.png"/><Relationship Id="rId3" Type="http://schemas.openxmlformats.org/officeDocument/2006/relationships/slideLayout" Target="../slideLayouts/slideLayout34.xml"/><Relationship Id="rId21" Type="http://schemas.openxmlformats.org/officeDocument/2006/relationships/tags" Target="../tags/tag79.xml"/><Relationship Id="rId7" Type="http://schemas.openxmlformats.org/officeDocument/2006/relationships/slideLayout" Target="../slideLayouts/slideLayout38.xml"/><Relationship Id="rId12" Type="http://schemas.openxmlformats.org/officeDocument/2006/relationships/theme" Target="../theme/theme5.xml"/><Relationship Id="rId17" Type="http://schemas.openxmlformats.org/officeDocument/2006/relationships/tags" Target="../tags/tag75.xml"/><Relationship Id="rId25" Type="http://schemas.openxmlformats.org/officeDocument/2006/relationships/image" Target="../media/image4.png"/><Relationship Id="rId2" Type="http://schemas.openxmlformats.org/officeDocument/2006/relationships/slideLayout" Target="../slideLayouts/slideLayout33.xml"/><Relationship Id="rId16" Type="http://schemas.openxmlformats.org/officeDocument/2006/relationships/tags" Target="../tags/tag74.xml"/><Relationship Id="rId20" Type="http://schemas.openxmlformats.org/officeDocument/2006/relationships/tags" Target="../tags/tag78.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3.png"/><Relationship Id="rId5" Type="http://schemas.openxmlformats.org/officeDocument/2006/relationships/slideLayout" Target="../slideLayouts/slideLayout36.xml"/><Relationship Id="rId15" Type="http://schemas.openxmlformats.org/officeDocument/2006/relationships/tags" Target="../tags/tag73.xml"/><Relationship Id="rId23" Type="http://schemas.openxmlformats.org/officeDocument/2006/relationships/image" Target="../media/image2.png"/><Relationship Id="rId10" Type="http://schemas.openxmlformats.org/officeDocument/2006/relationships/slideLayout" Target="../slideLayouts/slideLayout41.xml"/><Relationship Id="rId19" Type="http://schemas.openxmlformats.org/officeDocument/2006/relationships/tags" Target="../tags/tag77.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ags" Target="../tags/tag72.xml"/><Relationship Id="rId22" Type="http://schemas.openxmlformats.org/officeDocument/2006/relationships/oleObject" Target="../embeddings/oleObject18.bin"/></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5.xml"/><Relationship Id="rId7" Type="http://schemas.openxmlformats.org/officeDocument/2006/relationships/image" Target="../media/image4.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image" Target="../media/image3.png"/><Relationship Id="rId5" Type="http://schemas.openxmlformats.org/officeDocument/2006/relationships/theme" Target="../theme/theme6.xml"/><Relationship Id="rId4"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vmlDrawing" Target="../drawings/vmlDrawing26.vml"/><Relationship Id="rId18" Type="http://schemas.openxmlformats.org/officeDocument/2006/relationships/tags" Target="../tags/tag121.xml"/><Relationship Id="rId26" Type="http://schemas.openxmlformats.org/officeDocument/2006/relationships/image" Target="../media/image5.png"/><Relationship Id="rId3" Type="http://schemas.openxmlformats.org/officeDocument/2006/relationships/slideLayout" Target="../slideLayouts/slideLayout49.xml"/><Relationship Id="rId21" Type="http://schemas.openxmlformats.org/officeDocument/2006/relationships/tags" Target="../tags/tag124.xml"/><Relationship Id="rId7" Type="http://schemas.openxmlformats.org/officeDocument/2006/relationships/slideLayout" Target="../slideLayouts/slideLayout53.xml"/><Relationship Id="rId12" Type="http://schemas.openxmlformats.org/officeDocument/2006/relationships/theme" Target="../theme/theme7.xml"/><Relationship Id="rId17" Type="http://schemas.openxmlformats.org/officeDocument/2006/relationships/tags" Target="../tags/tag120.xml"/><Relationship Id="rId25" Type="http://schemas.openxmlformats.org/officeDocument/2006/relationships/image" Target="../media/image4.png"/><Relationship Id="rId2" Type="http://schemas.openxmlformats.org/officeDocument/2006/relationships/slideLayout" Target="../slideLayouts/slideLayout48.xml"/><Relationship Id="rId16" Type="http://schemas.openxmlformats.org/officeDocument/2006/relationships/tags" Target="../tags/tag119.xml"/><Relationship Id="rId20" Type="http://schemas.openxmlformats.org/officeDocument/2006/relationships/tags" Target="../tags/tag12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image" Target="../media/image3.png"/><Relationship Id="rId5" Type="http://schemas.openxmlformats.org/officeDocument/2006/relationships/slideLayout" Target="../slideLayouts/slideLayout51.xml"/><Relationship Id="rId15" Type="http://schemas.openxmlformats.org/officeDocument/2006/relationships/tags" Target="../tags/tag118.xml"/><Relationship Id="rId23" Type="http://schemas.openxmlformats.org/officeDocument/2006/relationships/image" Target="../media/image2.png"/><Relationship Id="rId10" Type="http://schemas.openxmlformats.org/officeDocument/2006/relationships/slideLayout" Target="../slideLayouts/slideLayout56.xml"/><Relationship Id="rId19" Type="http://schemas.openxmlformats.org/officeDocument/2006/relationships/tags" Target="../tags/tag122.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ags" Target="../tags/tag117.xml"/><Relationship Id="rId22" Type="http://schemas.openxmlformats.org/officeDocument/2006/relationships/oleObject" Target="../embeddings/oleObject27.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ags" Target="../tags/tag156.xml"/><Relationship Id="rId18" Type="http://schemas.openxmlformats.org/officeDocument/2006/relationships/tags" Target="../tags/tag161.xml"/><Relationship Id="rId3" Type="http://schemas.openxmlformats.org/officeDocument/2006/relationships/slideLayout" Target="../slideLayouts/slideLayout60.xml"/><Relationship Id="rId21" Type="http://schemas.openxmlformats.org/officeDocument/2006/relationships/image" Target="../media/image2.png"/><Relationship Id="rId7" Type="http://schemas.openxmlformats.org/officeDocument/2006/relationships/slideLayout" Target="../slideLayouts/slideLayout64.xml"/><Relationship Id="rId12" Type="http://schemas.openxmlformats.org/officeDocument/2006/relationships/tags" Target="../tags/tag155.xml"/><Relationship Id="rId17" Type="http://schemas.openxmlformats.org/officeDocument/2006/relationships/tags" Target="../tags/tag160.xml"/><Relationship Id="rId2" Type="http://schemas.openxmlformats.org/officeDocument/2006/relationships/slideLayout" Target="../slideLayouts/slideLayout59.xml"/><Relationship Id="rId16" Type="http://schemas.openxmlformats.org/officeDocument/2006/relationships/tags" Target="../tags/tag159.xml"/><Relationship Id="rId20" Type="http://schemas.openxmlformats.org/officeDocument/2006/relationships/oleObject" Target="../embeddings/oleObject34.bin"/><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vmlDrawing" Target="../drawings/vmlDrawing33.vml"/><Relationship Id="rId24" Type="http://schemas.openxmlformats.org/officeDocument/2006/relationships/image" Target="../media/image5.png"/><Relationship Id="rId5" Type="http://schemas.openxmlformats.org/officeDocument/2006/relationships/slideLayout" Target="../slideLayouts/slideLayout62.xml"/><Relationship Id="rId15" Type="http://schemas.openxmlformats.org/officeDocument/2006/relationships/tags" Target="../tags/tag158.xml"/><Relationship Id="rId23" Type="http://schemas.openxmlformats.org/officeDocument/2006/relationships/image" Target="../media/image4.png"/><Relationship Id="rId10" Type="http://schemas.openxmlformats.org/officeDocument/2006/relationships/theme" Target="../theme/theme8.xml"/><Relationship Id="rId19" Type="http://schemas.openxmlformats.org/officeDocument/2006/relationships/tags" Target="../tags/tag162.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ags" Target="../tags/tag157.xml"/><Relationship Id="rId22"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ags" Target="../tags/tag191.xml"/><Relationship Id="rId18" Type="http://schemas.openxmlformats.org/officeDocument/2006/relationships/tags" Target="../tags/tag196.xml"/><Relationship Id="rId3" Type="http://schemas.openxmlformats.org/officeDocument/2006/relationships/slideLayout" Target="../slideLayouts/slideLayout69.xml"/><Relationship Id="rId21" Type="http://schemas.openxmlformats.org/officeDocument/2006/relationships/image" Target="../media/image2.png"/><Relationship Id="rId7" Type="http://schemas.openxmlformats.org/officeDocument/2006/relationships/slideLayout" Target="../slideLayouts/slideLayout73.xml"/><Relationship Id="rId12" Type="http://schemas.openxmlformats.org/officeDocument/2006/relationships/tags" Target="../tags/tag190.xml"/><Relationship Id="rId17" Type="http://schemas.openxmlformats.org/officeDocument/2006/relationships/tags" Target="../tags/tag195.xml"/><Relationship Id="rId2" Type="http://schemas.openxmlformats.org/officeDocument/2006/relationships/slideLayout" Target="../slideLayouts/slideLayout68.xml"/><Relationship Id="rId16" Type="http://schemas.openxmlformats.org/officeDocument/2006/relationships/tags" Target="../tags/tag194.xml"/><Relationship Id="rId20" Type="http://schemas.openxmlformats.org/officeDocument/2006/relationships/oleObject" Target="../embeddings/oleObject43.bin"/><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vmlDrawing" Target="../drawings/vmlDrawing42.vml"/><Relationship Id="rId24" Type="http://schemas.openxmlformats.org/officeDocument/2006/relationships/image" Target="../media/image5.png"/><Relationship Id="rId5" Type="http://schemas.openxmlformats.org/officeDocument/2006/relationships/slideLayout" Target="../slideLayouts/slideLayout71.xml"/><Relationship Id="rId15" Type="http://schemas.openxmlformats.org/officeDocument/2006/relationships/tags" Target="../tags/tag193.xml"/><Relationship Id="rId23" Type="http://schemas.openxmlformats.org/officeDocument/2006/relationships/image" Target="../media/image4.png"/><Relationship Id="rId10" Type="http://schemas.openxmlformats.org/officeDocument/2006/relationships/theme" Target="../theme/theme9.xml"/><Relationship Id="rId19" Type="http://schemas.openxmlformats.org/officeDocument/2006/relationships/tags" Target="../tags/tag1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ags" Target="../tags/tag192.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163"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n-lt"/>
                <a:cs typeface="Helvetica Light"/>
              </a:rPr>
              <a:t>Copyright © </a:t>
            </a:r>
            <a:r>
              <a:rPr lang="en-US" altLang="en-US" sz="700" b="0" i="0" noProof="0" dirty="0" err="1" smtClean="0">
                <a:solidFill>
                  <a:schemeClr val="tx2"/>
                </a:solidFill>
                <a:latin typeface="+mn-lt"/>
                <a:cs typeface="Helvetica Light"/>
              </a:rPr>
              <a:t>Capgemini</a:t>
            </a:r>
            <a:r>
              <a:rPr lang="en-US" altLang="en-US" sz="700" b="0" i="0" noProof="0" dirty="0" smtClean="0">
                <a:solidFill>
                  <a:schemeClr val="tx2"/>
                </a:solidFill>
                <a:latin typeface="+mn-lt"/>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chemeClr val="tx2"/>
                </a:solidFill>
                <a:latin typeface="+mn-lt"/>
              </a:rPr>
              <a:t>Docker</a:t>
            </a:r>
            <a:r>
              <a:rPr lang="en-US" sz="700" dirty="0" smtClean="0">
                <a:solidFill>
                  <a:schemeClr val="tx2"/>
                </a:solidFill>
                <a:latin typeface="+mn-lt"/>
              </a:rPr>
              <a:t> Training| Oct</a:t>
            </a:r>
            <a:r>
              <a:rPr lang="en-US" sz="700" baseline="0" dirty="0" smtClean="0">
                <a:solidFill>
                  <a:schemeClr val="tx2"/>
                </a:solidFill>
                <a:latin typeface="+mn-lt"/>
              </a:rPr>
              <a:t> 2015</a:t>
            </a:r>
            <a:r>
              <a:rPr lang="en-US" sz="700" kern="1200" dirty="0" smtClean="0">
                <a:solidFill>
                  <a:schemeClr val="tx2"/>
                </a:solidFill>
                <a:latin typeface="+mn-lt"/>
                <a:ea typeface="+mn-ea"/>
                <a:cs typeface="+mn-cs"/>
              </a:rPr>
              <a:t> | </a:t>
            </a:r>
            <a:r>
              <a:rPr lang="en-US" sz="700" dirty="0" smtClean="0">
                <a:solidFill>
                  <a:schemeClr val="tx2"/>
                </a:solidFill>
                <a:latin typeface="+mn-lt"/>
              </a:rPr>
              <a:t>Financial Services</a:t>
            </a:r>
            <a:endParaRPr lang="en-US" sz="700" dirty="0">
              <a:solidFill>
                <a:schemeClr val="tx2"/>
              </a:solidFill>
              <a:latin typeface="+mn-lt"/>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65" r:id="rId4"/>
    <p:sldLayoutId id="2147483966" r:id="rId5"/>
    <p:sldLayoutId id="2147483962" r:id="rId6"/>
    <p:sldLayoutId id="2147483963" r:id="rId7"/>
    <p:sldLayoutId id="2147483968" r:id="rId8"/>
    <p:sldLayoutId id="2147483934"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315394" name="think-cell Slide" r:id="rId14" imgW="360" imgH="360" progId="">
              <p:embed/>
            </p:oleObj>
          </a:graphicData>
        </a:graphic>
      </p:graphicFrame>
      <p:sp>
        <p:nvSpPr>
          <p:cNvPr id="357" name="Rectangle 7"/>
          <p:cNvSpPr/>
          <p:nvPr>
            <p:custDataLst>
              <p:tags r:id="rId4"/>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latin typeface="Arial"/>
              <a:cs typeface="Arial"/>
            </a:endParaRPr>
          </a:p>
        </p:txBody>
      </p:sp>
      <p:pic>
        <p:nvPicPr>
          <p:cNvPr id="8" name="Image 10" descr="Capgemini_logo_lr.tif"/>
          <p:cNvPicPr>
            <a:picLocks noChangeAspect="1"/>
          </p:cNvPicPr>
          <p:nvPr>
            <p:custDataLst>
              <p:tags r:id="rId5"/>
            </p:custDataLst>
          </p:nvPr>
        </p:nvPicPr>
        <p:blipFill>
          <a:blip r:embed="rId15" cstate="email"/>
          <a:stretch>
            <a:fillRect/>
          </a:stretch>
        </p:blipFill>
        <p:spPr>
          <a:xfrm>
            <a:off x="690573" y="930776"/>
            <a:ext cx="3154765" cy="776000"/>
          </a:xfrm>
          <a:prstGeom prst="rect">
            <a:avLst/>
          </a:prstGeom>
        </p:spPr>
      </p:pic>
      <p:pic>
        <p:nvPicPr>
          <p:cNvPr id="9" name="Picture 104" descr="C:\Users\UserSim\Desktop\Capgemini\moto.emf"/>
          <p:cNvPicPr>
            <a:picLocks noChangeAspect="1" noChangeArrowheads="1"/>
          </p:cNvPicPr>
          <p:nvPr>
            <p:custDataLst>
              <p:tags r:id="rId6"/>
            </p:custDataLst>
          </p:nvPr>
        </p:nvPicPr>
        <p:blipFill>
          <a:blip r:embed="rId16" cstate="email"/>
          <a:srcRect/>
          <a:stretch>
            <a:fillRect/>
          </a:stretch>
        </p:blipFill>
        <p:spPr bwMode="auto">
          <a:xfrm>
            <a:off x="5491631" y="1173628"/>
            <a:ext cx="3645293" cy="290298"/>
          </a:xfrm>
          <a:prstGeom prst="rect">
            <a:avLst/>
          </a:prstGeom>
          <a:noFill/>
        </p:spPr>
      </p:pic>
      <p:sp>
        <p:nvSpPr>
          <p:cNvPr id="13" name="Rectangle 12"/>
          <p:cNvSpPr/>
          <p:nvPr>
            <p:custDataLst>
              <p:tags r:id="rId7"/>
            </p:custDataLst>
          </p:nvPr>
        </p:nvSpPr>
        <p:spPr>
          <a:xfrm>
            <a:off x="5523919" y="6379674"/>
            <a:ext cx="4382083" cy="282207"/>
          </a:xfrm>
          <a:prstGeom prst="rect">
            <a:avLst/>
          </a:prstGeom>
        </p:spPr>
        <p:txBody>
          <a:bodyPr wrap="square" lIns="33059" tIns="33059" rIns="330588" bIns="33059" anchor="b" anchorCtr="0">
            <a:spAutoFit/>
          </a:bodyPr>
          <a:lstStyle/>
          <a:p>
            <a:pPr algn="r"/>
            <a:r>
              <a:rPr lang="en-US" sz="700" dirty="0">
                <a:solidFill>
                  <a:prstClr val="white"/>
                </a:solidFill>
                <a:latin typeface="Arial"/>
                <a:cs typeface="Arial"/>
              </a:rPr>
              <a:t>The information contained in this presentation is proprietary.</a:t>
            </a:r>
          </a:p>
          <a:p>
            <a:pPr algn="r"/>
            <a:r>
              <a:rPr lang="en-US" sz="700" dirty="0">
                <a:solidFill>
                  <a:prstClr val="white"/>
                </a:solidFill>
                <a:latin typeface="Arial"/>
                <a:cs typeface="Arial"/>
              </a:rPr>
              <a:t>© 2015 Capgemini. All rights reserved.</a:t>
            </a:r>
          </a:p>
        </p:txBody>
      </p:sp>
      <p:sp>
        <p:nvSpPr>
          <p:cNvPr id="15" name="Rectangle 14"/>
          <p:cNvSpPr/>
          <p:nvPr>
            <p:custDataLst>
              <p:tags r:id="rId8"/>
            </p:custDataLst>
          </p:nvPr>
        </p:nvSpPr>
        <p:spPr>
          <a:xfrm>
            <a:off x="6982879" y="5457935"/>
            <a:ext cx="2923122" cy="380480"/>
          </a:xfrm>
          <a:prstGeom prst="rect">
            <a:avLst/>
          </a:prstGeom>
        </p:spPr>
        <p:txBody>
          <a:bodyPr wrap="none" lIns="36000" tIns="36000" rIns="360000" bIns="36000" anchor="b" anchorCtr="0">
            <a:spAutoFit/>
          </a:bodyPr>
          <a:lstStyle/>
          <a:p>
            <a:pPr algn="r"/>
            <a:r>
              <a:rPr lang="en-US" sz="2000" b="1" dirty="0">
                <a:solidFill>
                  <a:prstClr val="white"/>
                </a:solidFill>
                <a:latin typeface="Arial" pitchFamily="34" charset="0"/>
                <a:cs typeface="Arial" pitchFamily="34" charset="0"/>
              </a:rPr>
              <a:t>www.capgemini.com</a:t>
            </a:r>
          </a:p>
        </p:txBody>
      </p:sp>
      <p:pic>
        <p:nvPicPr>
          <p:cNvPr id="16" name="Picture 3" descr="C:\Users\UserSim\Desktop\DS_icons\128x128 shadows\facebook.png">
            <a:hlinkClick r:id="rId17"/>
          </p:cNvPr>
          <p:cNvPicPr>
            <a:picLocks noChangeAspect="1" noChangeArrowheads="1"/>
          </p:cNvPicPr>
          <p:nvPr>
            <p:custDataLst>
              <p:tags r:id="rId9"/>
            </p:custDataLst>
          </p:nvPr>
        </p:nvPicPr>
        <p:blipFill>
          <a:blip r:embed="rId18" cstate="email"/>
          <a:srcRect/>
          <a:stretch>
            <a:fillRect/>
          </a:stretch>
        </p:blipFill>
        <p:spPr bwMode="auto">
          <a:xfrm>
            <a:off x="7939255" y="5932547"/>
            <a:ext cx="278223" cy="263770"/>
          </a:xfrm>
          <a:prstGeom prst="rect">
            <a:avLst/>
          </a:prstGeom>
          <a:noFill/>
        </p:spPr>
      </p:pic>
      <p:pic>
        <p:nvPicPr>
          <p:cNvPr id="17" name="Picture 4" descr="C:\Users\UserSim\Desktop\DS_icons\128x128 shadows\linkedin.png">
            <a:hlinkClick r:id="rId19"/>
          </p:cNvPr>
          <p:cNvPicPr>
            <a:picLocks noChangeAspect="1" noChangeArrowheads="1"/>
          </p:cNvPicPr>
          <p:nvPr>
            <p:custDataLst>
              <p:tags r:id="rId10"/>
            </p:custDataLst>
          </p:nvPr>
        </p:nvPicPr>
        <p:blipFill>
          <a:blip r:embed="rId20"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1"/>
          </p:cNvPr>
          <p:cNvPicPr>
            <a:picLocks noChangeAspect="1" noChangeArrowheads="1"/>
          </p:cNvPicPr>
          <p:nvPr>
            <p:custDataLst>
              <p:tags r:id="rId11"/>
            </p:custDataLst>
          </p:nvPr>
        </p:nvPicPr>
        <p:blipFill>
          <a:blip r:embed="rId22"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3"/>
          </p:cNvPr>
          <p:cNvPicPr>
            <a:picLocks noChangeAspect="1" noChangeArrowheads="1"/>
          </p:cNvPicPr>
          <p:nvPr>
            <p:custDataLst>
              <p:tags r:id="rId12"/>
            </p:custDataLst>
          </p:nvPr>
        </p:nvPicPr>
        <p:blipFill>
          <a:blip r:embed="rId24" cstate="email"/>
          <a:srcRect/>
          <a:stretch>
            <a:fillRect/>
          </a:stretch>
        </p:blipFill>
        <p:spPr bwMode="auto">
          <a:xfrm>
            <a:off x="9242223" y="5932547"/>
            <a:ext cx="281314" cy="266700"/>
          </a:xfrm>
          <a:prstGeom prst="rect">
            <a:avLst/>
          </a:prstGeom>
          <a:noFill/>
        </p:spPr>
      </p:pic>
      <p:pic>
        <p:nvPicPr>
          <p:cNvPr id="20" name="Image 22" descr="Picto_Slideshare.gif">
            <a:hlinkClick r:id="rId25"/>
          </p:cNvPr>
          <p:cNvPicPr preferRelativeResize="0">
            <a:picLocks/>
          </p:cNvPicPr>
          <p:nvPr>
            <p:custDataLst>
              <p:tags r:id="rId13"/>
            </p:custDataLst>
          </p:nvPr>
        </p:nvPicPr>
        <p:blipFill>
          <a:blip r:embed="rId26" cstate="email"/>
          <a:srcRect l="4793" t="6316" r="5718" b="7969"/>
          <a:stretch>
            <a:fillRect/>
          </a:stretch>
        </p:blipFill>
        <p:spPr>
          <a:xfrm>
            <a:off x="8613170" y="5932553"/>
            <a:ext cx="233362" cy="238125"/>
          </a:xfrm>
          <a:prstGeom prst="roundRect">
            <a:avLst/>
          </a:prstGeom>
          <a:effectLst>
            <a:outerShdw blurRad="38100" dist="25400" dir="5400000" sx="98000" sy="98000" algn="t" rotWithShape="0">
              <a:schemeClr val="tx2">
                <a:alpha val="51000"/>
              </a:schemeClr>
            </a:outerShdw>
          </a:effectLst>
        </p:spPr>
      </p:pic>
      <p:sp>
        <p:nvSpPr>
          <p:cNvPr id="14" name="Title Placeholder 13"/>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Tree>
    <p:extLst>
      <p:ext uri="{BB962C8B-B14F-4D97-AF65-F5344CB8AC3E}">
        <p14:creationId xmlns:p14="http://schemas.microsoft.com/office/powerpoint/2010/main" xmlns="" val="3100870587"/>
      </p:ext>
    </p:extLst>
  </p:cSld>
  <p:clrMap bg1="lt1" tx1="dk1" bg2="lt2" tx2="dk2" accent1="accent1" accent2="accent2" accent3="accent3" accent4="accent4" accent5="accent5" accent6="accent6" hlink="hlink" folHlink="folHlink"/>
  <p:sldLayoutIdLst>
    <p:sldLayoutId id="2147484038" r:id="rId1"/>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696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809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9219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0345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157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270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3827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5158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6285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133235" name="think-cell Slide" r:id="rId16" imgW="360" imgH="360" progId="">
              <p:embed/>
            </p:oleObj>
          </a:graphicData>
        </a:graphic>
      </p:graphicFrame>
      <p:sp>
        <p:nvSpPr>
          <p:cNvPr id="357" name="Rectangle 7"/>
          <p:cNvSpPr/>
          <p:nvPr>
            <p:custDataLst>
              <p:tags r:id="rId6"/>
            </p:custDataLst>
          </p:nvPr>
        </p:nvSpPr>
        <p:spPr bwMode="auto">
          <a:xfrm flipV="1">
            <a:off x="-1657" y="1677994"/>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7"/>
            </p:custDataLst>
          </p:nvPr>
        </p:nvPicPr>
        <p:blipFill>
          <a:blip r:embed="rId17" cstate="email"/>
          <a:stretch>
            <a:fillRect/>
          </a:stretch>
        </p:blipFill>
        <p:spPr>
          <a:xfrm>
            <a:off x="690569" y="930776"/>
            <a:ext cx="3154765"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8" cstate="email"/>
          <a:srcRect/>
          <a:stretch>
            <a:fillRect/>
          </a:stretch>
        </p:blipFill>
        <p:spPr bwMode="auto">
          <a:xfrm>
            <a:off x="5491631" y="1173628"/>
            <a:ext cx="3645293" cy="290298"/>
          </a:xfrm>
          <a:prstGeom prst="rect">
            <a:avLst/>
          </a:prstGeom>
          <a:noFill/>
        </p:spPr>
      </p:pic>
      <p:sp>
        <p:nvSpPr>
          <p:cNvPr id="13" name="Rectangle 12"/>
          <p:cNvSpPr/>
          <p:nvPr>
            <p:custDataLst>
              <p:tags r:id="rId9"/>
            </p:custDataLst>
          </p:nvPr>
        </p:nvSpPr>
        <p:spPr>
          <a:xfrm>
            <a:off x="5523917" y="6379668"/>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2015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0"/>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7939252" y="5932547"/>
            <a:ext cx="278223"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8274665" y="5932547"/>
            <a:ext cx="281313"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8903720" y="5932547"/>
            <a:ext cx="281313"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9242223" y="5932547"/>
            <a:ext cx="281313"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40" r:id="rId1"/>
    <p:sldLayoutId id="2147483945" r:id="rId2"/>
    <p:sldLayoutId id="2147483961"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78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9152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0278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1405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2633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3760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488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6115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7241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8368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139" name="think-cell Slide" r:id="rId5"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3969" r:id="rId1"/>
    <p:sldLayoutId id="2147483957" r:id="rId2"/>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949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06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10/3/2016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Advance Java - SERVLETS.pptx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pic>
        <p:nvPicPr>
          <p:cNvPr id="7" name="Picture 7" descr="Footer_PPT Template_2.png"/>
          <p:cNvPicPr preferRelativeResize="0">
            <a:picLocks/>
          </p:cNvPicPr>
          <p:nvPr userDrawn="1"/>
        </p:nvPicPr>
        <p:blipFill>
          <a:blip r:embed="rId19" cstate="email"/>
          <a:srcRect/>
          <a:stretch>
            <a:fillRect/>
          </a:stretch>
        </p:blipFill>
        <p:spPr bwMode="auto">
          <a:xfrm>
            <a:off x="0" y="6238877"/>
            <a:ext cx="9906000" cy="619126"/>
          </a:xfrm>
          <a:prstGeom prst="rect">
            <a:avLst/>
          </a:prstGeom>
          <a:noFill/>
          <a:ln w="9525">
            <a:noFill/>
            <a:miter lim="800000"/>
            <a:headEnd/>
            <a:tailEnd/>
          </a:ln>
        </p:spPr>
      </p:pic>
      <p:pic>
        <p:nvPicPr>
          <p:cNvPr id="8" name="Picture 8" descr="capgemini logo.png"/>
          <p:cNvPicPr>
            <a:picLocks noChangeAspect="1"/>
          </p:cNvPicPr>
          <p:nvPr userDrawn="1"/>
        </p:nvPicPr>
        <p:blipFill>
          <a:blip r:embed="rId20"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9" name="Picture 9" descr="logo.png"/>
          <p:cNvPicPr>
            <a:picLocks noChangeAspect="1"/>
          </p:cNvPicPr>
          <p:nvPr userDrawn="1"/>
        </p:nvPicPr>
        <p:blipFill>
          <a:blip r:embed="rId21"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0" name="Rectangle 9"/>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76482" name="think-cell Slide" r:id="rId22" imgW="360" imgH="360" progId="">
              <p:embed/>
            </p:oleObj>
          </a:graphicData>
        </a:graphic>
      </p:graphicFrame>
      <p:sp>
        <p:nvSpPr>
          <p:cNvPr id="2" name="Title Placeholder 1"/>
          <p:cNvSpPr>
            <a:spLocks noGrp="1"/>
          </p:cNvSpPr>
          <p:nvPr>
            <p:ph type="title"/>
            <p:custDataLst>
              <p:tags r:id="rId14"/>
            </p:custDataLst>
          </p:nvPr>
        </p:nvSpPr>
        <p:spPr>
          <a:xfrm>
            <a:off x="8"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8"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8"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9"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9"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4"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5"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6"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3"/>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10/3/2016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3"/>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Core_Java_Java_Bean_POJO_v1.1_Re-Design_20160125_RS.pptx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3"/>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pic>
        <p:nvPicPr>
          <p:cNvPr id="7" name="Picture 7" descr="Footer_PPT Template_2.png"/>
          <p:cNvPicPr preferRelativeResize="0">
            <a:picLocks/>
          </p:cNvPicPr>
          <p:nvPr userDrawn="1"/>
        </p:nvPicPr>
        <p:blipFill>
          <a:blip r:embed="rId6" cstate="email"/>
          <a:srcRect/>
          <a:stretch>
            <a:fillRect/>
          </a:stretch>
        </p:blipFill>
        <p:spPr bwMode="auto">
          <a:xfrm>
            <a:off x="0" y="6238877"/>
            <a:ext cx="9906000" cy="619126"/>
          </a:xfrm>
          <a:prstGeom prst="rect">
            <a:avLst/>
          </a:prstGeom>
          <a:noFill/>
          <a:ln w="9525">
            <a:noFill/>
            <a:miter lim="800000"/>
            <a:headEnd/>
            <a:tailEnd/>
          </a:ln>
        </p:spPr>
      </p:pic>
      <p:pic>
        <p:nvPicPr>
          <p:cNvPr id="8" name="Picture 8" descr="capgemini logo.png"/>
          <p:cNvPicPr>
            <a:picLocks noChangeAspect="1"/>
          </p:cNvPicPr>
          <p:nvPr userDrawn="1"/>
        </p:nvPicPr>
        <p:blipFill>
          <a:blip r:embed="rId7"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9" name="Picture 9" descr="logo.png"/>
          <p:cNvPicPr>
            <a:picLocks noChangeAspect="1"/>
          </p:cNvPicPr>
          <p:nvPr userDrawn="1"/>
        </p:nvPicPr>
        <p:blipFill>
          <a:blip r:embed="rId8"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0" name="Rectangle 9"/>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84674" name="think-cell Slide" r:id="rId22" imgW="360" imgH="360" progId="">
              <p:embed/>
            </p:oleObj>
          </a:graphicData>
        </a:graphic>
      </p:graphicFrame>
      <p:sp>
        <p:nvSpPr>
          <p:cNvPr id="2" name="Title Placeholder 1"/>
          <p:cNvSpPr>
            <a:spLocks noGrp="1"/>
          </p:cNvSpPr>
          <p:nvPr>
            <p:ph type="title"/>
            <p:custDataLst>
              <p:tags r:id="rId14"/>
            </p:custDataLst>
          </p:nvPr>
        </p:nvSpPr>
        <p:spPr>
          <a:xfrm>
            <a:off x="6"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7"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6"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7"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5"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7"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4"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5"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6"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928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041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972.xml"/><Relationship Id="rId2" Type="http://schemas.openxmlformats.org/officeDocument/2006/relationships/tags" Target="../tags/tag971.xml"/><Relationship Id="rId1" Type="http://schemas.openxmlformats.org/officeDocument/2006/relationships/vmlDrawing" Target="../drawings/vmlDrawing242.vml"/><Relationship Id="rId6" Type="http://schemas.openxmlformats.org/officeDocument/2006/relationships/oleObject" Target="../embeddings/oleObject243.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1.xml"/><Relationship Id="rId1" Type="http://schemas.openxmlformats.org/officeDocument/2006/relationships/vmlDrawing" Target="../drawings/vmlDrawing243.vml"/><Relationship Id="rId5" Type="http://schemas.openxmlformats.org/officeDocument/2006/relationships/image" Target="../media/image63.png"/><Relationship Id="rId4" Type="http://schemas.openxmlformats.org/officeDocument/2006/relationships/oleObject" Target="../embeddings/oleObject244.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0.xml"/><Relationship Id="rId1" Type="http://schemas.openxmlformats.org/officeDocument/2006/relationships/vmlDrawing" Target="../drawings/vmlDrawing244.vml"/><Relationship Id="rId4" Type="http://schemas.openxmlformats.org/officeDocument/2006/relationships/oleObject" Target="../embeddings/oleObject245.bin"/></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0.xml"/><Relationship Id="rId4" Type="http://schemas.openxmlformats.org/officeDocument/2006/relationships/image" Target="../media/image66.jpeg"/></Relationships>
</file>

<file path=ppt/slides/_rels/slide14.xml.rels><?xml version="1.0" encoding="UTF-8" standalone="yes"?>
<Relationships xmlns="http://schemas.openxmlformats.org/package/2006/relationships"><Relationship Id="rId2" Type="http://schemas.openxmlformats.org/officeDocument/2006/relationships/hyperlink" Target="https://aws.amazon.com/ec2/pricing/" TargetMode="External"/><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8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89.xml"/></Relationships>
</file>

<file path=ppt/slides/_rels/slide22.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diagramLayout" Target="../diagrams/layout8.xml"/><Relationship Id="rId7" Type="http://schemas.openxmlformats.org/officeDocument/2006/relationships/image" Target="../media/image70.jpeg"/><Relationship Id="rId2" Type="http://schemas.openxmlformats.org/officeDocument/2006/relationships/diagramData" Target="../diagrams/data8.xml"/><Relationship Id="rId1" Type="http://schemas.openxmlformats.org/officeDocument/2006/relationships/slideLayout" Target="../slideLayouts/slideLayout8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9.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89.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24.xml"/><Relationship Id="rId1" Type="http://schemas.openxmlformats.org/officeDocument/2006/relationships/vmlDrawing" Target="../drawings/vmlDrawing245.vml"/><Relationship Id="rId4" Type="http://schemas.openxmlformats.org/officeDocument/2006/relationships/oleObject" Target="../embeddings/oleObject246.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xml"/><Relationship Id="rId16" Type="http://schemas.openxmlformats.org/officeDocument/2006/relationships/diagramColors" Target="../diagrams/colors3.xml"/><Relationship Id="rId1" Type="http://schemas.openxmlformats.org/officeDocument/2006/relationships/slideLayout" Target="../slideLayouts/slideLayout4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0.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 y="0"/>
          <a:ext cx="158750" cy="158750"/>
        </p:xfrm>
        <a:graphic>
          <a:graphicData uri="http://schemas.openxmlformats.org/presentationml/2006/ole">
            <p:oleObj spid="_x0000_s75895" name="think-cell Slide" r:id="rId6" imgW="360" imgH="360" progId="">
              <p:embed/>
            </p:oleObj>
          </a:graphicData>
        </a:graphic>
      </p:graphicFrame>
      <p:sp>
        <p:nvSpPr>
          <p:cNvPr id="10" name="Title 9"/>
          <p:cNvSpPr>
            <a:spLocks noGrp="1"/>
          </p:cNvSpPr>
          <p:nvPr>
            <p:ph type="ctrTitle"/>
            <p:custDataLst>
              <p:tags r:id="rId2"/>
            </p:custDataLst>
          </p:nvPr>
        </p:nvSpPr>
        <p:spPr>
          <a:xfrm>
            <a:off x="-1" y="2256613"/>
            <a:ext cx="7233313" cy="2261632"/>
          </a:xfrm>
        </p:spPr>
        <p:txBody>
          <a:bodyPr/>
          <a:lstStyle/>
          <a:p>
            <a:r>
              <a:rPr lang="en-US" dirty="0" smtClean="0"/>
              <a:t>AWS – EC2</a:t>
            </a:r>
            <a:endParaRPr lang="en-US" dirty="0"/>
          </a:p>
        </p:txBody>
      </p:sp>
      <p:sp>
        <p:nvSpPr>
          <p:cNvPr id="13" name="Subtitle 12"/>
          <p:cNvSpPr>
            <a:spLocks noGrp="1"/>
          </p:cNvSpPr>
          <p:nvPr>
            <p:ph type="subTitle" idx="1"/>
            <p:custDataLst>
              <p:tags r:id="rId3"/>
            </p:custDataLst>
          </p:nvPr>
        </p:nvSpPr>
        <p:spPr/>
        <p:txBody>
          <a:bodyPr/>
          <a:lstStyle/>
          <a:p>
            <a:endParaRPr lang="en-US" dirty="0" smtClean="0"/>
          </a:p>
          <a:p>
            <a:r>
              <a:rPr lang="en-US" dirty="0" smtClean="0"/>
              <a:t>April 2016</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020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What is EC2 ?</a:t>
            </a:r>
          </a:p>
        </p:txBody>
      </p:sp>
      <p:pic>
        <p:nvPicPr>
          <p:cNvPr id="302084" name="Picture 4"/>
          <p:cNvPicPr>
            <a:picLocks noChangeAspect="1" noChangeArrowheads="1"/>
          </p:cNvPicPr>
          <p:nvPr/>
        </p:nvPicPr>
        <p:blipFill>
          <a:blip r:embed="rId5" cstate="print"/>
          <a:srcRect/>
          <a:stretch>
            <a:fillRect/>
          </a:stretch>
        </p:blipFill>
        <p:spPr bwMode="auto">
          <a:xfrm>
            <a:off x="180975" y="1822450"/>
            <a:ext cx="9544050" cy="3213100"/>
          </a:xfrm>
          <a:prstGeom prst="rect">
            <a:avLst/>
          </a:prstGeom>
          <a:noFill/>
          <a:ln w="9525">
            <a:noFill/>
            <a:miter lim="800000"/>
            <a:headEnd/>
            <a:tailEnd/>
          </a:ln>
        </p:spPr>
      </p:pic>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788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EC2 Options</a:t>
            </a:r>
          </a:p>
        </p:txBody>
      </p:sp>
      <p:sp>
        <p:nvSpPr>
          <p:cNvPr id="8" name="TextBox 7"/>
          <p:cNvSpPr txBox="1"/>
          <p:nvPr/>
        </p:nvSpPr>
        <p:spPr>
          <a:xfrm>
            <a:off x="800100" y="1371601"/>
            <a:ext cx="8559800" cy="5016758"/>
          </a:xfrm>
          <a:prstGeom prst="rect">
            <a:avLst/>
          </a:prstGeom>
          <a:noFill/>
        </p:spPr>
        <p:txBody>
          <a:bodyPr wrap="square" rtlCol="0">
            <a:spAutoFit/>
          </a:bodyPr>
          <a:lstStyle/>
          <a:p>
            <a:pPr>
              <a:buFont typeface="Arial" pitchFamily="34" charset="0"/>
              <a:buChar char="•"/>
            </a:pPr>
            <a:r>
              <a:rPr lang="en-US" sz="2000" dirty="0" smtClean="0">
                <a:solidFill>
                  <a:schemeClr val="tx2">
                    <a:lumMod val="50000"/>
                  </a:schemeClr>
                </a:solidFill>
              </a:rPr>
              <a:t> </a:t>
            </a:r>
            <a:r>
              <a:rPr lang="en-US" sz="2000" b="1" dirty="0" smtClean="0">
                <a:solidFill>
                  <a:schemeClr val="tx2">
                    <a:lumMod val="50000"/>
                  </a:schemeClr>
                </a:solidFill>
              </a:rPr>
              <a:t>On Demand - allow you to pay a fixed rate by the hour with no commitment </a:t>
            </a:r>
          </a:p>
          <a:p>
            <a:endParaRPr lang="en-US" sz="2000" b="1" dirty="0" smtClean="0">
              <a:solidFill>
                <a:schemeClr val="tx2">
                  <a:lumMod val="50000"/>
                </a:schemeClr>
              </a:solidFill>
            </a:endParaRPr>
          </a:p>
          <a:p>
            <a:endParaRPr lang="en-US" sz="2000" b="1" dirty="0" smtClean="0">
              <a:solidFill>
                <a:schemeClr val="tx2">
                  <a:lumMod val="50000"/>
                </a:schemeClr>
              </a:solidFill>
            </a:endParaRPr>
          </a:p>
          <a:p>
            <a:pPr>
              <a:buFont typeface="Arial" pitchFamily="34" charset="0"/>
              <a:buChar char="•"/>
            </a:pPr>
            <a:r>
              <a:rPr lang="en-US" sz="2000" b="1" dirty="0" smtClean="0">
                <a:solidFill>
                  <a:schemeClr val="tx2">
                    <a:lumMod val="50000"/>
                  </a:schemeClr>
                </a:solidFill>
              </a:rPr>
              <a:t> Reserved - provide you with a capacity reservation ,and offer a significant  discount on the hourly charge for an instance . 1 year or 3  year terms </a:t>
            </a:r>
          </a:p>
          <a:p>
            <a:pPr>
              <a:buFont typeface="Arial" pitchFamily="34" charset="0"/>
              <a:buChar char="•"/>
            </a:pPr>
            <a:endParaRPr lang="en-US" sz="2000" b="1" dirty="0" smtClean="0">
              <a:solidFill>
                <a:schemeClr val="tx2">
                  <a:lumMod val="50000"/>
                </a:schemeClr>
              </a:solidFill>
            </a:endParaRPr>
          </a:p>
          <a:p>
            <a:endParaRPr lang="en-US" sz="2000" b="1" dirty="0" smtClean="0">
              <a:solidFill>
                <a:schemeClr val="tx2">
                  <a:lumMod val="50000"/>
                </a:schemeClr>
              </a:solidFill>
            </a:endParaRPr>
          </a:p>
          <a:p>
            <a:pPr>
              <a:buFont typeface="Arial" pitchFamily="34" charset="0"/>
              <a:buChar char="•"/>
            </a:pPr>
            <a:r>
              <a:rPr lang="en-US" sz="2000" b="1" dirty="0" smtClean="0">
                <a:solidFill>
                  <a:schemeClr val="tx2">
                    <a:lumMod val="50000"/>
                  </a:schemeClr>
                </a:solidFill>
              </a:rPr>
              <a:t> Spot - enable you to bid whatever price you want for instance capacity , providing for even greater savings if your applications have flexible start and end times . </a:t>
            </a:r>
          </a:p>
          <a:p>
            <a:endParaRPr lang="en-US" sz="2000" dirty="0" smtClean="0">
              <a:solidFill>
                <a:schemeClr val="tx2">
                  <a:lumMod val="50000"/>
                </a:schemeClr>
              </a:solidFill>
            </a:endParaRPr>
          </a:p>
          <a:p>
            <a:endParaRPr lang="en-US" sz="2000" dirty="0" smtClean="0">
              <a:solidFill>
                <a:schemeClr val="tx2">
                  <a:lumMod val="50000"/>
                </a:schemeClr>
              </a:solidFill>
            </a:endParaRPr>
          </a:p>
          <a:p>
            <a:endParaRPr lang="en-US" sz="2000" dirty="0" smtClean="0">
              <a:solidFill>
                <a:schemeClr val="tx2">
                  <a:lumMod val="50000"/>
                </a:schemeClr>
              </a:solidFill>
            </a:endParaRPr>
          </a:p>
          <a:p>
            <a:pPr marL="457200" indent="-457200"/>
            <a:r>
              <a:rPr lang="en-US" sz="2000" dirty="0" smtClean="0">
                <a:solidFill>
                  <a:schemeClr val="tx2">
                    <a:lumMod val="50000"/>
                  </a:schemeClr>
                </a:solidFill>
              </a:rPr>
              <a:t> </a:t>
            </a:r>
          </a:p>
        </p:txBody>
      </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Options</a:t>
            </a:r>
            <a:endParaRPr lang="en-US" dirty="0"/>
          </a:p>
        </p:txBody>
      </p:sp>
      <p:graphicFrame>
        <p:nvGraphicFramePr>
          <p:cNvPr id="5" name="Content Placeholder 4"/>
          <p:cNvGraphicFramePr>
            <a:graphicFrameLocks noGrp="1"/>
          </p:cNvGraphicFramePr>
          <p:nvPr>
            <p:ph sz="quarter" idx="10"/>
          </p:nvPr>
        </p:nvGraphicFramePr>
        <p:xfrm>
          <a:off x="317501" y="1511300"/>
          <a:ext cx="9267824" cy="4584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Options </a:t>
            </a:r>
            <a:endParaRPr lang="en-US" dirty="0"/>
          </a:p>
        </p:txBody>
      </p:sp>
      <p:pic>
        <p:nvPicPr>
          <p:cNvPr id="657410" name="Picture 2"/>
          <p:cNvPicPr>
            <a:picLocks noGrp="1" noChangeAspect="1" noChangeArrowheads="1"/>
          </p:cNvPicPr>
          <p:nvPr>
            <p:ph sz="quarter" idx="10"/>
          </p:nvPr>
        </p:nvPicPr>
        <p:blipFill>
          <a:blip r:embed="rId2" cstate="print"/>
          <a:srcRect/>
          <a:stretch>
            <a:fillRect/>
          </a:stretch>
        </p:blipFill>
        <p:spPr bwMode="auto">
          <a:xfrm>
            <a:off x="552132" y="1512570"/>
            <a:ext cx="3407496" cy="1560830"/>
          </a:xfrm>
          <a:prstGeom prst="rect">
            <a:avLst/>
          </a:prstGeom>
          <a:noFill/>
          <a:ln w="9525">
            <a:noFill/>
            <a:miter lim="800000"/>
            <a:headEnd/>
            <a:tailEnd/>
          </a:ln>
        </p:spPr>
      </p:pic>
      <p:sp>
        <p:nvSpPr>
          <p:cNvPr id="6" name="Flowchart: Document 5"/>
          <p:cNvSpPr/>
          <p:nvPr/>
        </p:nvSpPr>
        <p:spPr>
          <a:xfrm>
            <a:off x="5702300" y="1828800"/>
            <a:ext cx="3784600" cy="990600"/>
          </a:xfrm>
          <a:prstGeom prst="flowChartDocumen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lumMod val="50000"/>
                  </a:schemeClr>
                </a:solidFill>
              </a:rPr>
              <a:t>Allows you to pay a fixed rate by the hour with no commitment</a:t>
            </a:r>
            <a:endParaRPr lang="en-US" sz="1400" dirty="0" smtClean="0">
              <a:solidFill>
                <a:schemeClr val="tx2">
                  <a:lumMod val="50000"/>
                </a:schemeClr>
              </a:solidFill>
            </a:endParaRPr>
          </a:p>
        </p:txBody>
      </p:sp>
      <p:sp>
        <p:nvSpPr>
          <p:cNvPr id="7" name="Curved Down Arrow 6"/>
          <p:cNvSpPr/>
          <p:nvPr/>
        </p:nvSpPr>
        <p:spPr>
          <a:xfrm>
            <a:off x="4356100" y="2108200"/>
            <a:ext cx="1117600" cy="342900"/>
          </a:xfrm>
          <a:prstGeom prst="curvedDown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9" name="TextBox 8"/>
          <p:cNvSpPr txBox="1"/>
          <p:nvPr/>
        </p:nvSpPr>
        <p:spPr>
          <a:xfrm>
            <a:off x="4038600" y="1257300"/>
            <a:ext cx="1892300" cy="307777"/>
          </a:xfrm>
          <a:prstGeom prst="rect">
            <a:avLst/>
          </a:prstGeom>
          <a:noFill/>
        </p:spPr>
        <p:txBody>
          <a:bodyPr wrap="square" rtlCol="0">
            <a:spAutoFit/>
          </a:bodyPr>
          <a:lstStyle/>
          <a:p>
            <a:r>
              <a:rPr lang="en-US" sz="1400" b="1" dirty="0" smtClean="0">
                <a:solidFill>
                  <a:schemeClr val="tx2">
                    <a:lumMod val="50000"/>
                  </a:schemeClr>
                </a:solidFill>
              </a:rPr>
              <a:t>On Demand</a:t>
            </a:r>
            <a:endParaRPr lang="en-US" sz="1400" b="1" dirty="0" smtClean="0">
              <a:solidFill>
                <a:schemeClr val="tx2">
                  <a:lumMod val="50000"/>
                </a:schemeClr>
              </a:solidFill>
            </a:endParaRPr>
          </a:p>
        </p:txBody>
      </p:sp>
      <p:pic>
        <p:nvPicPr>
          <p:cNvPr id="657411" name="Picture 3"/>
          <p:cNvPicPr>
            <a:picLocks noChangeAspect="1" noChangeArrowheads="1"/>
          </p:cNvPicPr>
          <p:nvPr/>
        </p:nvPicPr>
        <p:blipFill>
          <a:blip r:embed="rId3" cstate="print"/>
          <a:srcRect/>
          <a:stretch>
            <a:fillRect/>
          </a:stretch>
        </p:blipFill>
        <p:spPr bwMode="auto">
          <a:xfrm>
            <a:off x="846138" y="3233738"/>
            <a:ext cx="2447925" cy="1076325"/>
          </a:xfrm>
          <a:prstGeom prst="rect">
            <a:avLst/>
          </a:prstGeom>
          <a:noFill/>
          <a:ln w="9525">
            <a:noFill/>
            <a:miter lim="800000"/>
            <a:headEnd/>
            <a:tailEnd/>
          </a:ln>
        </p:spPr>
      </p:pic>
      <p:sp>
        <p:nvSpPr>
          <p:cNvPr id="11" name="TextBox 10"/>
          <p:cNvSpPr txBox="1"/>
          <p:nvPr/>
        </p:nvSpPr>
        <p:spPr>
          <a:xfrm>
            <a:off x="4064000" y="3352800"/>
            <a:ext cx="1892300" cy="307777"/>
          </a:xfrm>
          <a:prstGeom prst="rect">
            <a:avLst/>
          </a:prstGeom>
          <a:noFill/>
        </p:spPr>
        <p:txBody>
          <a:bodyPr wrap="square" rtlCol="0">
            <a:spAutoFit/>
          </a:bodyPr>
          <a:lstStyle/>
          <a:p>
            <a:r>
              <a:rPr lang="en-US" sz="1400" b="1" dirty="0" smtClean="0">
                <a:solidFill>
                  <a:schemeClr val="tx2">
                    <a:lumMod val="50000"/>
                  </a:schemeClr>
                </a:solidFill>
              </a:rPr>
              <a:t>Reserved</a:t>
            </a:r>
            <a:endParaRPr lang="en-US" sz="1400" b="1" dirty="0" smtClean="0">
              <a:solidFill>
                <a:schemeClr val="tx2">
                  <a:lumMod val="50000"/>
                </a:schemeClr>
              </a:solidFill>
            </a:endParaRPr>
          </a:p>
        </p:txBody>
      </p:sp>
      <p:sp>
        <p:nvSpPr>
          <p:cNvPr id="12" name="Curved Down Arrow 11"/>
          <p:cNvSpPr/>
          <p:nvPr/>
        </p:nvSpPr>
        <p:spPr>
          <a:xfrm>
            <a:off x="4089400" y="3784600"/>
            <a:ext cx="1117600" cy="342900"/>
          </a:xfrm>
          <a:prstGeom prst="curvedDown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3" name="Flowchart: Document 12"/>
          <p:cNvSpPr/>
          <p:nvPr/>
        </p:nvSpPr>
        <p:spPr>
          <a:xfrm>
            <a:off x="5715000" y="3632200"/>
            <a:ext cx="3784600" cy="990600"/>
          </a:xfrm>
          <a:prstGeom prst="flowChartDocumen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lumMod val="50000"/>
                  </a:schemeClr>
                </a:solidFill>
              </a:rPr>
              <a:t>Allows capacity reservation and significant discount on the hourly charge of the instance – 1 year or 3 years  </a:t>
            </a:r>
            <a:endParaRPr lang="en-US" sz="1400" dirty="0" smtClean="0">
              <a:solidFill>
                <a:schemeClr val="tx2">
                  <a:lumMod val="50000"/>
                </a:schemeClr>
              </a:solidFill>
            </a:endParaRPr>
          </a:p>
        </p:txBody>
      </p:sp>
      <p:pic>
        <p:nvPicPr>
          <p:cNvPr id="14" name="Picture 13" descr="spotimages.jpg"/>
          <p:cNvPicPr>
            <a:picLocks noChangeAspect="1"/>
          </p:cNvPicPr>
          <p:nvPr/>
        </p:nvPicPr>
        <p:blipFill>
          <a:blip r:embed="rId4" cstate="print"/>
          <a:stretch>
            <a:fillRect/>
          </a:stretch>
        </p:blipFill>
        <p:spPr>
          <a:xfrm>
            <a:off x="1037590" y="4657090"/>
            <a:ext cx="1912620" cy="1531620"/>
          </a:xfrm>
          <a:prstGeom prst="rect">
            <a:avLst/>
          </a:prstGeom>
        </p:spPr>
      </p:pic>
      <p:sp>
        <p:nvSpPr>
          <p:cNvPr id="15" name="TextBox 14"/>
          <p:cNvSpPr txBox="1"/>
          <p:nvPr/>
        </p:nvSpPr>
        <p:spPr>
          <a:xfrm>
            <a:off x="3632200" y="4749800"/>
            <a:ext cx="1892300" cy="307777"/>
          </a:xfrm>
          <a:prstGeom prst="rect">
            <a:avLst/>
          </a:prstGeom>
          <a:noFill/>
        </p:spPr>
        <p:txBody>
          <a:bodyPr wrap="square" rtlCol="0">
            <a:spAutoFit/>
          </a:bodyPr>
          <a:lstStyle/>
          <a:p>
            <a:r>
              <a:rPr lang="en-US" sz="1400" b="1" dirty="0" smtClean="0">
                <a:solidFill>
                  <a:schemeClr val="tx2">
                    <a:lumMod val="50000"/>
                  </a:schemeClr>
                </a:solidFill>
              </a:rPr>
              <a:t>            Spot</a:t>
            </a:r>
            <a:endParaRPr lang="en-US" sz="1400" b="1" dirty="0" smtClean="0">
              <a:solidFill>
                <a:schemeClr val="tx2">
                  <a:lumMod val="50000"/>
                </a:schemeClr>
              </a:solidFill>
            </a:endParaRPr>
          </a:p>
        </p:txBody>
      </p:sp>
      <p:sp>
        <p:nvSpPr>
          <p:cNvPr id="16" name="Flowchart: Document 15"/>
          <p:cNvSpPr/>
          <p:nvPr/>
        </p:nvSpPr>
        <p:spPr>
          <a:xfrm>
            <a:off x="5778500" y="5130800"/>
            <a:ext cx="3784600" cy="990600"/>
          </a:xfrm>
          <a:prstGeom prst="flowChartDocumen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lumMod val="50000"/>
                  </a:schemeClr>
                </a:solidFill>
              </a:rPr>
              <a:t>Allows significant discount on the hourly charge of the instance – 1 year or 3 years  </a:t>
            </a:r>
            <a:endParaRPr lang="en-US" sz="1400" dirty="0" smtClean="0">
              <a:solidFill>
                <a:schemeClr val="tx2">
                  <a:lumMod val="50000"/>
                </a:schemeClr>
              </a:solidFill>
            </a:endParaRPr>
          </a:p>
        </p:txBody>
      </p:sp>
      <p:sp>
        <p:nvSpPr>
          <p:cNvPr id="17" name="Curved Down Arrow 16"/>
          <p:cNvSpPr/>
          <p:nvPr/>
        </p:nvSpPr>
        <p:spPr>
          <a:xfrm>
            <a:off x="4241800" y="5207000"/>
            <a:ext cx="1117600" cy="342900"/>
          </a:xfrm>
          <a:prstGeom prst="curvedDown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Instance Pricing</a:t>
            </a:r>
            <a:endParaRPr lang="en-US" dirty="0"/>
          </a:p>
        </p:txBody>
      </p:sp>
      <p:sp>
        <p:nvSpPr>
          <p:cNvPr id="3" name="Content Placeholder 2"/>
          <p:cNvSpPr>
            <a:spLocks noGrp="1"/>
          </p:cNvSpPr>
          <p:nvPr>
            <p:ph sz="quarter" idx="10"/>
          </p:nvPr>
        </p:nvSpPr>
        <p:spPr>
          <a:ln>
            <a:solidFill>
              <a:schemeClr val="accent4">
                <a:lumMod val="40000"/>
                <a:lumOff val="60000"/>
              </a:schemeClr>
            </a:solidFill>
          </a:ln>
        </p:spPr>
        <p:txBody>
          <a:bodyPr/>
          <a:lstStyle/>
          <a:p>
            <a:r>
              <a:rPr lang="en-US" sz="1800" b="1" dirty="0" smtClean="0"/>
              <a:t>Click on the link given below to see the EC2 instance pricing </a:t>
            </a:r>
          </a:p>
          <a:p>
            <a:endParaRPr lang="en-US" dirty="0" smtClean="0">
              <a:solidFill>
                <a:schemeClr val="tx1"/>
              </a:solidFill>
            </a:endParaRPr>
          </a:p>
          <a:p>
            <a:pPr>
              <a:spcBef>
                <a:spcPct val="0"/>
              </a:spcBef>
              <a:buNone/>
            </a:pPr>
            <a:r>
              <a:rPr lang="en-US" sz="2600" dirty="0" smtClean="0">
                <a:solidFill>
                  <a:srgbClr val="AF1C63"/>
                </a:solidFill>
                <a:latin typeface="+mj-lt"/>
                <a:ea typeface="+mj-ea"/>
                <a:cs typeface="+mj-cs"/>
                <a:hlinkClick r:id="rId2"/>
              </a:rPr>
              <a:t>https</a:t>
            </a:r>
            <a:r>
              <a:rPr lang="en-US" sz="2600" dirty="0" smtClean="0">
                <a:solidFill>
                  <a:srgbClr val="AF1C63"/>
                </a:solidFill>
                <a:latin typeface="+mj-lt"/>
                <a:ea typeface="+mj-ea"/>
                <a:cs typeface="+mj-cs"/>
                <a:hlinkClick r:id="rId2"/>
              </a:rPr>
              <a:t>://aws.amazon.com/ec2/pricing/</a:t>
            </a:r>
            <a:endParaRPr lang="en-US" sz="2600" dirty="0" smtClean="0">
              <a:solidFill>
                <a:srgbClr val="AF1C63"/>
              </a:solidFill>
              <a:latin typeface="+mj-lt"/>
              <a:ea typeface="+mj-ea"/>
              <a:cs typeface="+mj-cs"/>
            </a:endParaRPr>
          </a:p>
          <a:p>
            <a:endParaRPr lang="en-US" dirty="0" smtClean="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Spot Prices   </a:t>
            </a:r>
            <a:endParaRPr lang="en-US" dirty="0"/>
          </a:p>
        </p:txBody>
      </p:sp>
      <p:sp>
        <p:nvSpPr>
          <p:cNvPr id="3" name="Content Placeholder 2"/>
          <p:cNvSpPr>
            <a:spLocks noGrp="1"/>
          </p:cNvSpPr>
          <p:nvPr>
            <p:ph sz="quarter" idx="10"/>
          </p:nvPr>
        </p:nvSpPr>
        <p:spPr/>
        <p:txBody>
          <a:bodyPr/>
          <a:lstStyle/>
          <a:p>
            <a:pPr>
              <a:lnSpc>
                <a:spcPct val="150000"/>
              </a:lnSpc>
              <a:buClrTx/>
            </a:pPr>
            <a:endParaRPr lang="en-US" sz="2000" b="1" dirty="0" smtClean="0"/>
          </a:p>
          <a:p>
            <a:pPr>
              <a:lnSpc>
                <a:spcPct val="150000"/>
              </a:lnSpc>
              <a:buClrTx/>
            </a:pPr>
            <a:endParaRPr lang="en-US" sz="2000" b="1" dirty="0" smtClean="0"/>
          </a:p>
          <a:p>
            <a:pPr>
              <a:lnSpc>
                <a:spcPct val="150000"/>
              </a:lnSpc>
              <a:buClrTx/>
            </a:pPr>
            <a:r>
              <a:rPr lang="en-US" sz="2000" b="1" dirty="0" smtClean="0"/>
              <a:t>If the Spot instance is terminated by Amazon EC2 ,you will not be charged for a partial hour of usage . However , if you terminate the instance yourself ,you will be charged for any hour in which the instance ran . </a:t>
            </a:r>
          </a:p>
          <a:p>
            <a:pPr>
              <a:buClrTx/>
            </a:pPr>
            <a:endParaRPr lang="en-US" sz="2000" b="1" dirty="0" smtClean="0"/>
          </a:p>
          <a:p>
            <a:pPr>
              <a:buClrTx/>
            </a:pPr>
            <a:endParaRPr lang="en-US" sz="2000" b="1" dirty="0" smtClean="0"/>
          </a:p>
          <a:p>
            <a:pPr>
              <a:buClrTx/>
            </a:pPr>
            <a:endParaRPr lang="en-US" sz="2000" b="1" dirty="0" smtClean="0"/>
          </a:p>
          <a:p>
            <a:pPr>
              <a:buClrTx/>
              <a:buNone/>
            </a:pPr>
            <a:endParaRPr lang="en-US" sz="2000" b="1" dirty="0" smtClean="0"/>
          </a:p>
          <a:p>
            <a:pPr>
              <a:buClrTx/>
              <a:buNone/>
            </a:pPr>
            <a:endParaRPr lang="en-US" sz="2000" b="1"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Instance Types </a:t>
            </a:r>
            <a:endParaRPr lang="en-US" dirty="0"/>
          </a:p>
        </p:txBody>
      </p:sp>
      <p:pic>
        <p:nvPicPr>
          <p:cNvPr id="647170" name="Picture 2"/>
          <p:cNvPicPr>
            <a:picLocks noGrp="1" noChangeAspect="1" noChangeArrowheads="1"/>
          </p:cNvPicPr>
          <p:nvPr>
            <p:ph sz="quarter" idx="10"/>
          </p:nvPr>
        </p:nvPicPr>
        <p:blipFill>
          <a:blip r:embed="rId2" cstate="print"/>
          <a:srcRect/>
          <a:stretch>
            <a:fillRect/>
          </a:stretch>
        </p:blipFill>
        <p:spPr bwMode="auto">
          <a:xfrm>
            <a:off x="667951" y="1511300"/>
            <a:ext cx="8566923" cy="4584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Instance Types - DIRTMCG</a:t>
            </a:r>
            <a:endParaRPr lang="en-US" dirty="0"/>
          </a:p>
        </p:txBody>
      </p:sp>
      <p:pic>
        <p:nvPicPr>
          <p:cNvPr id="658434" name="Picture 2"/>
          <p:cNvPicPr>
            <a:picLocks noGrp="1" noChangeAspect="1" noChangeArrowheads="1"/>
          </p:cNvPicPr>
          <p:nvPr>
            <p:ph sz="quarter" idx="10"/>
          </p:nvPr>
        </p:nvPicPr>
        <p:blipFill>
          <a:blip r:embed="rId2" cstate="print"/>
          <a:srcRect/>
          <a:stretch>
            <a:fillRect/>
          </a:stretch>
        </p:blipFill>
        <p:spPr bwMode="auto">
          <a:xfrm>
            <a:off x="671267" y="1511300"/>
            <a:ext cx="8560290" cy="45847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Instance Types </a:t>
            </a:r>
            <a:endParaRPr lang="en-US" dirty="0"/>
          </a:p>
        </p:txBody>
      </p:sp>
      <p:graphicFrame>
        <p:nvGraphicFramePr>
          <p:cNvPr id="4" name="Content Placeholder 3"/>
          <p:cNvGraphicFramePr>
            <a:graphicFrameLocks noGrp="1"/>
          </p:cNvGraphicFramePr>
          <p:nvPr>
            <p:ph sz="quarter" idx="10"/>
          </p:nvPr>
        </p:nvGraphicFramePr>
        <p:xfrm>
          <a:off x="317500" y="1511300"/>
          <a:ext cx="9267825" cy="4584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Elbow Connector 5"/>
          <p:cNvCxnSpPr/>
          <p:nvPr/>
        </p:nvCxnSpPr>
        <p:spPr>
          <a:xfrm flipV="1">
            <a:off x="5219700" y="5575300"/>
            <a:ext cx="2908300" cy="215900"/>
          </a:xfrm>
          <a:prstGeom prst="bentConnector3">
            <a:avLst>
              <a:gd name="adj1" fmla="val 50000"/>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432800" y="5422900"/>
            <a:ext cx="1003300" cy="307777"/>
          </a:xfrm>
          <a:prstGeom prst="rect">
            <a:avLst/>
          </a:prstGeom>
          <a:noFill/>
        </p:spPr>
        <p:txBody>
          <a:bodyPr wrap="square" rtlCol="0">
            <a:spAutoFit/>
          </a:bodyPr>
          <a:lstStyle/>
          <a:p>
            <a:r>
              <a:rPr lang="en-US" sz="1400" b="1" dirty="0" smtClean="0">
                <a:solidFill>
                  <a:schemeClr val="tx2">
                    <a:lumMod val="50000"/>
                  </a:schemeClr>
                </a:solidFill>
              </a:rPr>
              <a:t>Density</a:t>
            </a:r>
            <a:endParaRPr lang="en-US" sz="1400" b="1" dirty="0" smtClean="0">
              <a:solidFill>
                <a:schemeClr val="tx2">
                  <a:lumMod val="50000"/>
                </a:schemeClr>
              </a:solidFill>
            </a:endParaRPr>
          </a:p>
        </p:txBody>
      </p:sp>
      <p:cxnSp>
        <p:nvCxnSpPr>
          <p:cNvPr id="8" name="Elbow Connector 7"/>
          <p:cNvCxnSpPr/>
          <p:nvPr/>
        </p:nvCxnSpPr>
        <p:spPr>
          <a:xfrm flipV="1">
            <a:off x="5295900" y="5003800"/>
            <a:ext cx="2908300" cy="215900"/>
          </a:xfrm>
          <a:prstGeom prst="bentConnector3">
            <a:avLst>
              <a:gd name="adj1" fmla="val 50000"/>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445500" y="3708400"/>
            <a:ext cx="1003300" cy="738664"/>
          </a:xfrm>
          <a:prstGeom prst="rect">
            <a:avLst/>
          </a:prstGeom>
          <a:noFill/>
        </p:spPr>
        <p:txBody>
          <a:bodyPr wrap="square" rtlCol="0">
            <a:spAutoFit/>
          </a:bodyPr>
          <a:lstStyle/>
          <a:p>
            <a:r>
              <a:rPr lang="en-US" sz="1400" b="1" dirty="0" smtClean="0">
                <a:solidFill>
                  <a:schemeClr val="tx2">
                    <a:lumMod val="50000"/>
                  </a:schemeClr>
                </a:solidFill>
              </a:rPr>
              <a:t>Cheap</a:t>
            </a:r>
            <a:r>
              <a:rPr lang="en-US" sz="1400" dirty="0" smtClean="0">
                <a:solidFill>
                  <a:schemeClr val="tx2">
                    <a:lumMod val="50000"/>
                  </a:schemeClr>
                </a:solidFill>
              </a:rPr>
              <a:t> </a:t>
            </a:r>
            <a:r>
              <a:rPr lang="en-US" sz="1400" b="1" dirty="0" smtClean="0">
                <a:solidFill>
                  <a:schemeClr val="tx2">
                    <a:lumMod val="50000"/>
                  </a:schemeClr>
                </a:solidFill>
              </a:rPr>
              <a:t>General Purpose</a:t>
            </a:r>
            <a:endParaRPr lang="en-US" sz="1400" b="1" dirty="0" smtClean="0">
              <a:solidFill>
                <a:schemeClr val="tx2">
                  <a:lumMod val="50000"/>
                </a:schemeClr>
              </a:solidFill>
            </a:endParaRPr>
          </a:p>
        </p:txBody>
      </p:sp>
      <p:cxnSp>
        <p:nvCxnSpPr>
          <p:cNvPr id="10" name="Elbow Connector 9"/>
          <p:cNvCxnSpPr/>
          <p:nvPr/>
        </p:nvCxnSpPr>
        <p:spPr>
          <a:xfrm flipV="1">
            <a:off x="5346700" y="4622800"/>
            <a:ext cx="2908300" cy="215900"/>
          </a:xfrm>
          <a:prstGeom prst="bentConnector3">
            <a:avLst>
              <a:gd name="adj1" fmla="val 50000"/>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flipV="1">
            <a:off x="5295900" y="1841500"/>
            <a:ext cx="2908300" cy="215900"/>
          </a:xfrm>
          <a:prstGeom prst="bentConnector3">
            <a:avLst>
              <a:gd name="adj1" fmla="val 50000"/>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flipV="1">
            <a:off x="5308600" y="4102100"/>
            <a:ext cx="2908300" cy="215900"/>
          </a:xfrm>
          <a:prstGeom prst="bentConnector3">
            <a:avLst>
              <a:gd name="adj1" fmla="val 50000"/>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flipV="1">
            <a:off x="5346700" y="2565400"/>
            <a:ext cx="2908300" cy="215900"/>
          </a:xfrm>
          <a:prstGeom prst="bentConnector3">
            <a:avLst>
              <a:gd name="adj1" fmla="val 50000"/>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flipV="1">
            <a:off x="5321300" y="3149600"/>
            <a:ext cx="2908300" cy="215900"/>
          </a:xfrm>
          <a:prstGeom prst="bentConnector3">
            <a:avLst>
              <a:gd name="adj1" fmla="val 50000"/>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521700" y="3733800"/>
            <a:ext cx="1003300" cy="307777"/>
          </a:xfrm>
          <a:prstGeom prst="rect">
            <a:avLst/>
          </a:prstGeom>
          <a:noFill/>
        </p:spPr>
        <p:txBody>
          <a:bodyPr wrap="square" rtlCol="0">
            <a:spAutoFit/>
          </a:bodyPr>
          <a:lstStyle/>
          <a:p>
            <a:r>
              <a:rPr lang="en-US" sz="1400" dirty="0" smtClean="0">
                <a:solidFill>
                  <a:schemeClr val="tx2">
                    <a:lumMod val="50000"/>
                  </a:schemeClr>
                </a:solidFill>
              </a:rPr>
              <a:t> </a:t>
            </a:r>
            <a:endParaRPr lang="en-US" sz="1400" b="1" dirty="0" smtClean="0">
              <a:solidFill>
                <a:schemeClr val="tx2">
                  <a:lumMod val="50000"/>
                </a:schemeClr>
              </a:solidFill>
            </a:endParaRPr>
          </a:p>
        </p:txBody>
      </p:sp>
      <p:sp>
        <p:nvSpPr>
          <p:cNvPr id="16" name="TextBox 15"/>
          <p:cNvSpPr txBox="1"/>
          <p:nvPr/>
        </p:nvSpPr>
        <p:spPr>
          <a:xfrm>
            <a:off x="8458200" y="4483100"/>
            <a:ext cx="1003300" cy="307777"/>
          </a:xfrm>
          <a:prstGeom prst="rect">
            <a:avLst/>
          </a:prstGeom>
          <a:noFill/>
        </p:spPr>
        <p:txBody>
          <a:bodyPr wrap="square" rtlCol="0">
            <a:spAutoFit/>
          </a:bodyPr>
          <a:lstStyle/>
          <a:p>
            <a:r>
              <a:rPr lang="en-US" sz="1400" dirty="0" smtClean="0">
                <a:solidFill>
                  <a:schemeClr val="tx2">
                    <a:lumMod val="50000"/>
                  </a:schemeClr>
                </a:solidFill>
              </a:rPr>
              <a:t> </a:t>
            </a:r>
            <a:r>
              <a:rPr lang="en-US" sz="1400" b="1" dirty="0" smtClean="0">
                <a:solidFill>
                  <a:schemeClr val="tx2">
                    <a:lumMod val="50000"/>
                  </a:schemeClr>
                </a:solidFill>
              </a:rPr>
              <a:t>RAM</a:t>
            </a:r>
            <a:endParaRPr lang="en-US" sz="1400" b="1" dirty="0" smtClean="0">
              <a:solidFill>
                <a:schemeClr val="tx2">
                  <a:lumMod val="50000"/>
                </a:schemeClr>
              </a:solidFill>
            </a:endParaRPr>
          </a:p>
        </p:txBody>
      </p:sp>
      <p:sp>
        <p:nvSpPr>
          <p:cNvPr id="17" name="TextBox 16"/>
          <p:cNvSpPr txBox="1"/>
          <p:nvPr/>
        </p:nvSpPr>
        <p:spPr>
          <a:xfrm>
            <a:off x="8445500" y="2374900"/>
            <a:ext cx="1003300" cy="307777"/>
          </a:xfrm>
          <a:prstGeom prst="rect">
            <a:avLst/>
          </a:prstGeom>
          <a:noFill/>
        </p:spPr>
        <p:txBody>
          <a:bodyPr wrap="square" rtlCol="0">
            <a:spAutoFit/>
          </a:bodyPr>
          <a:lstStyle/>
          <a:p>
            <a:r>
              <a:rPr lang="en-US" sz="1400" dirty="0" smtClean="0">
                <a:solidFill>
                  <a:schemeClr val="tx2">
                    <a:lumMod val="50000"/>
                  </a:schemeClr>
                </a:solidFill>
              </a:rPr>
              <a:t> </a:t>
            </a:r>
            <a:r>
              <a:rPr lang="en-US" sz="1400" b="1" dirty="0" smtClean="0">
                <a:solidFill>
                  <a:schemeClr val="tx2">
                    <a:lumMod val="50000"/>
                  </a:schemeClr>
                </a:solidFill>
              </a:rPr>
              <a:t>Compute</a:t>
            </a:r>
            <a:endParaRPr lang="en-US" sz="1400" b="1" dirty="0" smtClean="0">
              <a:solidFill>
                <a:schemeClr val="tx2">
                  <a:lumMod val="50000"/>
                </a:schemeClr>
              </a:solidFill>
            </a:endParaRPr>
          </a:p>
        </p:txBody>
      </p:sp>
      <p:sp>
        <p:nvSpPr>
          <p:cNvPr id="18" name="TextBox 17"/>
          <p:cNvSpPr txBox="1"/>
          <p:nvPr/>
        </p:nvSpPr>
        <p:spPr>
          <a:xfrm>
            <a:off x="8483600" y="2755900"/>
            <a:ext cx="927100" cy="738664"/>
          </a:xfrm>
          <a:prstGeom prst="rect">
            <a:avLst/>
          </a:prstGeom>
          <a:noFill/>
        </p:spPr>
        <p:txBody>
          <a:bodyPr wrap="square" rtlCol="0">
            <a:spAutoFit/>
          </a:bodyPr>
          <a:lstStyle/>
          <a:p>
            <a:r>
              <a:rPr lang="en-US" sz="1400" dirty="0" smtClean="0">
                <a:solidFill>
                  <a:schemeClr val="tx2">
                    <a:lumMod val="50000"/>
                  </a:schemeClr>
                </a:solidFill>
              </a:rPr>
              <a:t> </a:t>
            </a:r>
            <a:r>
              <a:rPr lang="en-US" sz="1400" b="1" dirty="0" smtClean="0">
                <a:solidFill>
                  <a:schemeClr val="tx2">
                    <a:lumMod val="50000"/>
                  </a:schemeClr>
                </a:solidFill>
              </a:rPr>
              <a:t>Gen.Purp. Apps</a:t>
            </a:r>
            <a:endParaRPr lang="en-US" sz="1400" b="1" dirty="0" smtClean="0">
              <a:solidFill>
                <a:schemeClr val="tx2">
                  <a:lumMod val="50000"/>
                </a:schemeClr>
              </a:solidFill>
            </a:endParaRPr>
          </a:p>
        </p:txBody>
      </p:sp>
      <p:sp>
        <p:nvSpPr>
          <p:cNvPr id="19" name="TextBox 18"/>
          <p:cNvSpPr txBox="1"/>
          <p:nvPr/>
        </p:nvSpPr>
        <p:spPr>
          <a:xfrm>
            <a:off x="8458200" y="1739900"/>
            <a:ext cx="1003300" cy="307777"/>
          </a:xfrm>
          <a:prstGeom prst="rect">
            <a:avLst/>
          </a:prstGeom>
          <a:noFill/>
        </p:spPr>
        <p:txBody>
          <a:bodyPr wrap="square" rtlCol="0">
            <a:spAutoFit/>
          </a:bodyPr>
          <a:lstStyle/>
          <a:p>
            <a:r>
              <a:rPr lang="en-US" sz="1400" dirty="0" smtClean="0">
                <a:solidFill>
                  <a:schemeClr val="tx2">
                    <a:lumMod val="50000"/>
                  </a:schemeClr>
                </a:solidFill>
              </a:rPr>
              <a:t> </a:t>
            </a:r>
            <a:r>
              <a:rPr lang="en-US" sz="1400" b="1" dirty="0" smtClean="0">
                <a:solidFill>
                  <a:schemeClr val="tx2">
                    <a:lumMod val="50000"/>
                  </a:schemeClr>
                </a:solidFill>
              </a:rPr>
              <a:t>Graphics</a:t>
            </a:r>
            <a:endParaRPr lang="en-US" sz="1400" b="1" dirty="0" smtClean="0">
              <a:solidFill>
                <a:schemeClr val="tx2">
                  <a:lumMod val="50000"/>
                </a:schemeClr>
              </a:solidFill>
            </a:endParaRPr>
          </a:p>
        </p:txBody>
      </p:sp>
      <p:sp>
        <p:nvSpPr>
          <p:cNvPr id="20" name="TextBox 19"/>
          <p:cNvSpPr txBox="1"/>
          <p:nvPr/>
        </p:nvSpPr>
        <p:spPr>
          <a:xfrm>
            <a:off x="8458200" y="4826000"/>
            <a:ext cx="1003300" cy="307777"/>
          </a:xfrm>
          <a:prstGeom prst="rect">
            <a:avLst/>
          </a:prstGeom>
          <a:noFill/>
        </p:spPr>
        <p:txBody>
          <a:bodyPr wrap="square" rtlCol="0">
            <a:spAutoFit/>
          </a:bodyPr>
          <a:lstStyle/>
          <a:p>
            <a:r>
              <a:rPr lang="en-US" sz="1400" dirty="0" smtClean="0">
                <a:solidFill>
                  <a:schemeClr val="tx2">
                    <a:lumMod val="50000"/>
                  </a:schemeClr>
                </a:solidFill>
              </a:rPr>
              <a:t> </a:t>
            </a:r>
            <a:r>
              <a:rPr lang="en-US" sz="1400" b="1" dirty="0" smtClean="0">
                <a:solidFill>
                  <a:schemeClr val="tx2">
                    <a:lumMod val="50000"/>
                  </a:schemeClr>
                </a:solidFill>
              </a:rPr>
              <a:t>IOPS</a:t>
            </a:r>
            <a:endParaRPr lang="en-US" sz="1400" b="1" dirty="0" smtClean="0">
              <a:solidFill>
                <a:schemeClr val="tx2">
                  <a:lumMod val="50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EBS ?</a:t>
            </a:r>
            <a:endParaRPr lang="en-US" dirty="0"/>
          </a:p>
        </p:txBody>
      </p:sp>
      <p:sp>
        <p:nvSpPr>
          <p:cNvPr id="3" name="Content Placeholder 2"/>
          <p:cNvSpPr>
            <a:spLocks noGrp="1"/>
          </p:cNvSpPr>
          <p:nvPr>
            <p:ph sz="quarter" idx="10"/>
          </p:nvPr>
        </p:nvSpPr>
        <p:spPr/>
        <p:txBody>
          <a:bodyPr/>
          <a:lstStyle/>
          <a:p>
            <a:pPr>
              <a:lnSpc>
                <a:spcPct val="200000"/>
              </a:lnSpc>
            </a:pPr>
            <a:r>
              <a:rPr lang="en-US" sz="2000" b="1" dirty="0" smtClean="0"/>
              <a:t>Amazon EBS allows you to create storage volumes and attach them to Amazon EC2 instances . Once attached, you create a file system on top of these volumes ,run a database , or use them in any other way you would use a block device .Amazon EBS volumes are placed in a specific  Availability Zone ,where they are automatically replicated to protect you from the failure of a single component  .</a:t>
            </a:r>
            <a:endParaRPr lang="en-US" sz="2000" b="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solidFill>
            <a:srgbClr val="FFFFFF">
              <a:alpha val="0"/>
            </a:srgbClr>
          </a:solidFill>
        </p:spPr>
        <p:txBody>
          <a:bodyPr lIns="0" tIns="89852" rIns="89852" bIns="89852">
            <a:normAutofit fontScale="90000"/>
          </a:bodyPr>
          <a:lstStyle/>
          <a:p>
            <a:pPr>
              <a:lnSpc>
                <a:spcPct val="100000"/>
              </a:lnSpc>
              <a:buClr>
                <a:schemeClr val="accent2"/>
              </a:buClr>
              <a:buSzPct val="80000"/>
            </a:pPr>
            <a:r>
              <a:rPr lang="en-US" dirty="0" smtClean="0"/>
              <a:t>Version Sheet: MANDATORY</a:t>
            </a:r>
            <a:br>
              <a:rPr lang="en-US" dirty="0" smtClean="0"/>
            </a:br>
            <a:r>
              <a:rPr lang="en-US" dirty="0" smtClean="0"/>
              <a:t>(hidden in ‘slide show’ mode) </a:t>
            </a:r>
          </a:p>
        </p:txBody>
      </p:sp>
      <p:sp>
        <p:nvSpPr>
          <p:cNvPr id="29699" name="Slide Number Placeholder 5"/>
          <p:cNvSpPr>
            <a:spLocks noGrp="1"/>
          </p:cNvSpPr>
          <p:nvPr>
            <p:ph type="sldNum" sz="quarter" idx="4294967295"/>
          </p:nvPr>
        </p:nvSpPr>
        <p:spPr bwMode="auto">
          <a:xfrm>
            <a:off x="9309234" y="6369050"/>
            <a:ext cx="596767" cy="457200"/>
          </a:xfrm>
          <a:prstGeom prst="rect">
            <a:avLst/>
          </a:prstGeom>
          <a:noFill/>
          <a:ln>
            <a:miter lim="800000"/>
            <a:headEnd/>
            <a:tailEnd/>
          </a:ln>
        </p:spPr>
        <p:txBody>
          <a:bodyPr/>
          <a:lstStyle/>
          <a:p>
            <a:fld id="{BF56FDED-5690-4376-AE76-07E6CADC277B}" type="slidenum">
              <a:rPr lang="en-US">
                <a:solidFill>
                  <a:prstClr val="black">
                    <a:tint val="75000"/>
                  </a:prstClr>
                </a:solidFill>
              </a:rPr>
              <a:pPr/>
              <a:t>2</a:t>
            </a:fld>
            <a:endParaRPr lang="en-US">
              <a:solidFill>
                <a:prstClr val="black">
                  <a:tint val="75000"/>
                </a:prstClr>
              </a:solidFill>
            </a:endParaRPr>
          </a:p>
        </p:txBody>
      </p:sp>
      <p:graphicFrame>
        <p:nvGraphicFramePr>
          <p:cNvPr id="4" name="Table 3"/>
          <p:cNvGraphicFramePr>
            <a:graphicFrameLocks noGrp="1"/>
          </p:cNvGraphicFramePr>
          <p:nvPr/>
        </p:nvGraphicFramePr>
        <p:xfrm>
          <a:off x="455613" y="1800225"/>
          <a:ext cx="9220200" cy="1485900"/>
        </p:xfrm>
        <a:graphic>
          <a:graphicData uri="http://schemas.openxmlformats.org/drawingml/2006/table">
            <a:tbl>
              <a:tblPr firstRow="1" bandRow="1" bandCol="1">
                <a:tableStyleId>{5A111915-BE36-4E01-A7E5-04B1672EAD32}</a:tableStyleId>
              </a:tblPr>
              <a:tblGrid>
                <a:gridCol w="869950"/>
                <a:gridCol w="5659437"/>
                <a:gridCol w="2690813"/>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Version</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Changes</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Author</a:t>
                      </a:r>
                      <a:endParaRPr kumimoji="0" lang="en-US" sz="1200" b="1" i="0" u="none" strike="noStrike" cap="none" normalizeH="0" baseline="0" smtClean="0">
                        <a:ln>
                          <a:noFill/>
                        </a:ln>
                        <a:solidFill>
                          <a:srgbClr val="FFFFFF"/>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001</a:t>
                      </a: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Redesign</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Rohan Salvi</a:t>
                      </a: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r>
            </a:tbl>
          </a:graphicData>
        </a:graphic>
      </p:graphicFrame>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EBS Volume Types </a:t>
            </a:r>
            <a:endParaRPr lang="en-US" dirty="0"/>
          </a:p>
        </p:txBody>
      </p:sp>
      <p:sp>
        <p:nvSpPr>
          <p:cNvPr id="3" name="Content Placeholder 2"/>
          <p:cNvSpPr>
            <a:spLocks noGrp="1"/>
          </p:cNvSpPr>
          <p:nvPr>
            <p:ph sz="quarter" idx="10"/>
          </p:nvPr>
        </p:nvSpPr>
        <p:spPr>
          <a:xfrm>
            <a:off x="266701" y="1346200"/>
            <a:ext cx="9267824" cy="4699000"/>
          </a:xfrm>
        </p:spPr>
        <p:txBody>
          <a:bodyPr/>
          <a:lstStyle/>
          <a:p>
            <a:pPr>
              <a:buClr>
                <a:schemeClr val="tx1"/>
              </a:buClr>
            </a:pPr>
            <a:r>
              <a:rPr lang="en-US" sz="2000" dirty="0" smtClean="0"/>
              <a:t>General Purpose SSD (GP2)</a:t>
            </a:r>
          </a:p>
          <a:p>
            <a:pPr lvl="1">
              <a:buClr>
                <a:schemeClr val="tx1"/>
              </a:buClr>
            </a:pPr>
            <a:r>
              <a:rPr lang="en-US" sz="2000" dirty="0" smtClean="0"/>
              <a:t> Designed for 99.999% availability</a:t>
            </a:r>
          </a:p>
          <a:p>
            <a:pPr lvl="1">
              <a:buClr>
                <a:schemeClr val="tx1"/>
              </a:buClr>
            </a:pPr>
            <a:r>
              <a:rPr lang="en-US" sz="2000" dirty="0" smtClean="0"/>
              <a:t> Ratio of 3 IOPS with per GB with up to 10,000 IOPS and the ability to burst up to 3000  IOPS for short periods for volumes under 1 Gib</a:t>
            </a:r>
          </a:p>
          <a:p>
            <a:pPr>
              <a:buClr>
                <a:schemeClr val="tx1"/>
              </a:buClr>
            </a:pPr>
            <a:endParaRPr lang="en-US" sz="2000" dirty="0" smtClean="0"/>
          </a:p>
          <a:p>
            <a:pPr>
              <a:buClr>
                <a:schemeClr val="tx1"/>
              </a:buClr>
            </a:pPr>
            <a:r>
              <a:rPr lang="en-US" sz="2000" dirty="0" smtClean="0"/>
              <a:t>Provisioned IOPS SSD (101)</a:t>
            </a:r>
          </a:p>
          <a:p>
            <a:pPr lvl="1">
              <a:buClr>
                <a:schemeClr val="tx1"/>
              </a:buClr>
            </a:pPr>
            <a:r>
              <a:rPr lang="en-US" sz="2000" dirty="0" smtClean="0"/>
              <a:t> Designed for I/O intensive applications such as large relational or NOSQL databases .Use if you need more than 10,000  IOPS </a:t>
            </a:r>
          </a:p>
          <a:p>
            <a:pPr>
              <a:buClr>
                <a:schemeClr val="tx1"/>
              </a:buClr>
            </a:pPr>
            <a:endParaRPr lang="en-US" sz="2000" dirty="0" smtClean="0"/>
          </a:p>
          <a:p>
            <a:pPr>
              <a:buClr>
                <a:schemeClr val="tx1"/>
              </a:buClr>
            </a:pPr>
            <a:r>
              <a:rPr lang="en-US" sz="2000" dirty="0" smtClean="0"/>
              <a:t>Magnetic (Standard)</a:t>
            </a:r>
          </a:p>
          <a:p>
            <a:pPr lvl="1">
              <a:buClr>
                <a:schemeClr val="tx1"/>
              </a:buClr>
            </a:pPr>
            <a:r>
              <a:rPr lang="en-US" sz="2000" dirty="0" smtClean="0"/>
              <a:t>Lowest cost  per gigabyte of all EBS volume types .Magnetic volumes are ideal for workloads where data is accessed infrequently , and applications where the lowest storage cost is important </a:t>
            </a:r>
            <a:endParaRPr lang="en-US" sz="2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EBS </a:t>
            </a:r>
            <a:endParaRPr lang="en-US" dirty="0"/>
          </a:p>
        </p:txBody>
      </p:sp>
      <p:sp>
        <p:nvSpPr>
          <p:cNvPr id="3" name="Content Placeholder 2"/>
          <p:cNvSpPr>
            <a:spLocks noGrp="1"/>
          </p:cNvSpPr>
          <p:nvPr>
            <p:ph sz="quarter" idx="10"/>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sz="2000" b="1" dirty="0" smtClean="0"/>
              <a:t>You cannot mount 1 EBS Volume to multiple EC2 instances,instead use EFS</a:t>
            </a:r>
            <a:endParaRPr lang="en-US" sz="2000" b="1" dirty="0"/>
          </a:p>
        </p:txBody>
      </p:sp>
      <p:pic>
        <p:nvPicPr>
          <p:cNvPr id="6" name="Picture 5" descr="mount.jpg"/>
          <p:cNvPicPr>
            <a:picLocks noChangeAspect="1"/>
          </p:cNvPicPr>
          <p:nvPr/>
        </p:nvPicPr>
        <p:blipFill>
          <a:blip r:embed="rId2" cstate="print"/>
          <a:stretch>
            <a:fillRect/>
          </a:stretch>
        </p:blipFill>
        <p:spPr>
          <a:xfrm>
            <a:off x="3683000" y="1572260"/>
            <a:ext cx="1676400" cy="117348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ELB</a:t>
            </a:r>
            <a:endParaRPr lang="en-US" dirty="0"/>
          </a:p>
        </p:txBody>
      </p:sp>
      <p:graphicFrame>
        <p:nvGraphicFramePr>
          <p:cNvPr id="4" name="Content Placeholder 3"/>
          <p:cNvGraphicFramePr>
            <a:graphicFrameLocks noGrp="1"/>
          </p:cNvGraphicFramePr>
          <p:nvPr>
            <p:ph sz="quarter" idx="10"/>
          </p:nvPr>
        </p:nvGraphicFramePr>
        <p:xfrm>
          <a:off x="317501" y="1511300"/>
          <a:ext cx="9267824" cy="4584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ELBs not free.jpg"/>
          <p:cNvPicPr>
            <a:picLocks noChangeAspect="1"/>
          </p:cNvPicPr>
          <p:nvPr/>
        </p:nvPicPr>
        <p:blipFill>
          <a:blip r:embed="rId7" cstate="print"/>
          <a:stretch>
            <a:fillRect/>
          </a:stretch>
        </p:blipFill>
        <p:spPr>
          <a:xfrm>
            <a:off x="594360" y="3384550"/>
            <a:ext cx="1402080" cy="1333500"/>
          </a:xfrm>
          <a:prstGeom prst="rect">
            <a:avLst/>
          </a:prstGeom>
        </p:spPr>
      </p:pic>
      <p:pic>
        <p:nvPicPr>
          <p:cNvPr id="6" name="Picture 5" descr="free.jpg"/>
          <p:cNvPicPr>
            <a:picLocks noChangeAspect="1"/>
          </p:cNvPicPr>
          <p:nvPr/>
        </p:nvPicPr>
        <p:blipFill>
          <a:blip r:embed="rId8" cstate="print"/>
          <a:stretch>
            <a:fillRect/>
          </a:stretch>
        </p:blipFill>
        <p:spPr>
          <a:xfrm>
            <a:off x="7277100" y="4465320"/>
            <a:ext cx="2286000" cy="128016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ELB Protocols</a:t>
            </a:r>
            <a:endParaRPr lang="en-US" dirty="0"/>
          </a:p>
        </p:txBody>
      </p:sp>
      <p:sp>
        <p:nvSpPr>
          <p:cNvPr id="3" name="Content Placeholder 2"/>
          <p:cNvSpPr>
            <a:spLocks noGrp="1"/>
          </p:cNvSpPr>
          <p:nvPr>
            <p:ph sz="quarter" idx="10"/>
          </p:nvPr>
        </p:nvSpPr>
        <p:spPr/>
        <p:txBody>
          <a:bodyPr/>
          <a:lstStyle/>
          <a:p>
            <a:r>
              <a:rPr lang="en-US" sz="2000" dirty="0" smtClean="0"/>
              <a:t>HTTP</a:t>
            </a:r>
          </a:p>
          <a:p>
            <a:r>
              <a:rPr lang="en-US" sz="2000" dirty="0" smtClean="0"/>
              <a:t>HTTPS (Secure HTTP)</a:t>
            </a:r>
          </a:p>
          <a:p>
            <a:r>
              <a:rPr lang="en-US" sz="2000" dirty="0" smtClean="0"/>
              <a:t>TCP</a:t>
            </a:r>
          </a:p>
          <a:p>
            <a:r>
              <a:rPr lang="en-US" sz="2000" dirty="0" smtClean="0"/>
              <a:t>SSL (Secure TCP )</a:t>
            </a:r>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SDK’s</a:t>
            </a:r>
            <a:endParaRPr lang="en-US" dirty="0"/>
          </a:p>
        </p:txBody>
      </p:sp>
      <p:graphicFrame>
        <p:nvGraphicFramePr>
          <p:cNvPr id="4" name="Content Placeholder 3"/>
          <p:cNvGraphicFramePr>
            <a:graphicFrameLocks noGrp="1"/>
          </p:cNvGraphicFramePr>
          <p:nvPr>
            <p:ph sz="quarter" idx="10"/>
          </p:nvPr>
        </p:nvGraphicFramePr>
        <p:xfrm>
          <a:off x="317501" y="1511300"/>
          <a:ext cx="9267824" cy="4584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SDK ‘s Default Regions</a:t>
            </a:r>
            <a:endParaRPr lang="en-US" dirty="0"/>
          </a:p>
        </p:txBody>
      </p:sp>
      <p:graphicFrame>
        <p:nvGraphicFramePr>
          <p:cNvPr id="4" name="Content Placeholder 3"/>
          <p:cNvGraphicFramePr>
            <a:graphicFrameLocks noGrp="1"/>
          </p:cNvGraphicFramePr>
          <p:nvPr>
            <p:ph sz="quarter" idx="10"/>
          </p:nvPr>
        </p:nvGraphicFramePr>
        <p:xfrm>
          <a:off x="317501" y="1511300"/>
          <a:ext cx="9267824" cy="4584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Metadata</a:t>
            </a:r>
            <a:endParaRPr lang="en-US" dirty="0"/>
          </a:p>
        </p:txBody>
      </p:sp>
      <p:pic>
        <p:nvPicPr>
          <p:cNvPr id="651266" name="Picture 2"/>
          <p:cNvPicPr>
            <a:picLocks noGrp="1" noChangeAspect="1" noChangeArrowheads="1"/>
          </p:cNvPicPr>
          <p:nvPr>
            <p:ph sz="quarter" idx="10"/>
          </p:nvPr>
        </p:nvPicPr>
        <p:blipFill>
          <a:blip r:embed="rId2" cstate="print"/>
          <a:srcRect/>
          <a:stretch>
            <a:fillRect/>
          </a:stretch>
        </p:blipFill>
        <p:spPr bwMode="auto">
          <a:xfrm>
            <a:off x="419100" y="1320318"/>
            <a:ext cx="9267825" cy="4509463"/>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57037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Summary</a:t>
            </a:r>
          </a:p>
        </p:txBody>
      </p:sp>
      <p:sp>
        <p:nvSpPr>
          <p:cNvPr id="6" name="TextBox 5"/>
          <p:cNvSpPr txBox="1"/>
          <p:nvPr/>
        </p:nvSpPr>
        <p:spPr>
          <a:xfrm>
            <a:off x="800100" y="1587500"/>
            <a:ext cx="8445500" cy="4093428"/>
          </a:xfrm>
          <a:prstGeom prst="rect">
            <a:avLst/>
          </a:prstGeom>
          <a:noFill/>
        </p:spPr>
        <p:txBody>
          <a:bodyPr wrap="square" rtlCol="0">
            <a:spAutoFit/>
          </a:bodyPr>
          <a:lstStyle/>
          <a:p>
            <a:pPr>
              <a:buFont typeface="Wingdings" pitchFamily="2" charset="2"/>
              <a:buChar char="Ø"/>
            </a:pPr>
            <a:r>
              <a:rPr lang="en-US" sz="2000" b="1" dirty="0" smtClean="0">
                <a:solidFill>
                  <a:schemeClr val="tx2">
                    <a:lumMod val="50000"/>
                  </a:schemeClr>
                </a:solidFill>
              </a:rPr>
              <a:t> Learnt  what is EC2</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EC2  Options and Pricing – On Demand , Reserved , Spot </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EC2 Instance Types </a:t>
            </a:r>
          </a:p>
          <a:p>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What is ELB</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EBS Volume </a:t>
            </a:r>
            <a:r>
              <a:rPr lang="en-US" sz="2000" b="1" dirty="0" smtClean="0">
                <a:solidFill>
                  <a:schemeClr val="tx2">
                    <a:lumMod val="50000"/>
                  </a:schemeClr>
                </a:solidFill>
              </a:rPr>
              <a:t>Types</a:t>
            </a:r>
            <a:endParaRPr lang="en-US" sz="2000" b="1" dirty="0" smtClean="0">
              <a:solidFill>
                <a:schemeClr val="tx2">
                  <a:lumMod val="50000"/>
                </a:schemeClr>
              </a:solidFill>
            </a:endParaRP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Default </a:t>
            </a:r>
            <a:r>
              <a:rPr lang="en-US" sz="2000" b="1" dirty="0" smtClean="0">
                <a:solidFill>
                  <a:schemeClr val="tx2">
                    <a:lumMod val="50000"/>
                  </a:schemeClr>
                </a:solidFill>
              </a:rPr>
              <a:t>regions</a:t>
            </a:r>
          </a:p>
          <a:p>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Instance Metadata </a:t>
            </a:r>
          </a:p>
        </p:txBody>
      </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507339" y="314325"/>
            <a:ext cx="8915400" cy="981075"/>
          </a:xfrm>
          <a:solidFill>
            <a:srgbClr val="FFFFFF">
              <a:alpha val="0"/>
            </a:srgbClr>
          </a:solidFill>
          <a:ln>
            <a:miter lim="800000"/>
            <a:headEnd/>
            <a:tailEnd/>
          </a:ln>
        </p:spPr>
        <p:txBody>
          <a:bodyPr vert="horz" wrap="square" lIns="0" tIns="89852" rIns="89852" bIns="89852" numCol="1" anchor="t" anchorCtr="0" compatLnSpc="1">
            <a:prstTxWarp prst="textNoShape">
              <a:avLst/>
            </a:prstTxWarp>
          </a:bodyPr>
          <a:lstStyle/>
          <a:p>
            <a:pPr>
              <a:buClr>
                <a:schemeClr val="accent2"/>
              </a:buClr>
              <a:buSzPct val="80000"/>
            </a:pPr>
            <a:r>
              <a:rPr lang="en-US" sz="3200" dirty="0" smtClean="0">
                <a:solidFill>
                  <a:srgbClr val="009BCC"/>
                </a:solidFill>
                <a:cs typeface="Arial" charset="0"/>
              </a:rPr>
              <a:t>Note to the SME:</a:t>
            </a:r>
          </a:p>
        </p:txBody>
      </p:sp>
      <p:graphicFrame>
        <p:nvGraphicFramePr>
          <p:cNvPr id="5" name="Diagram 4"/>
          <p:cNvGraphicFramePr/>
          <p:nvPr/>
        </p:nvGraphicFramePr>
        <p:xfrm>
          <a:off x="990600" y="2041902"/>
          <a:ext cx="8432140" cy="2149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825500" y="1295400"/>
          <a:ext cx="859724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p:cNvSpPr/>
          <p:nvPr/>
        </p:nvSpPr>
        <p:spPr>
          <a:xfrm>
            <a:off x="6026150" y="76204"/>
            <a:ext cx="3632200" cy="7619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sz="1050" b="1" kern="0" dirty="0" smtClean="0">
                <a:solidFill>
                  <a:srgbClr val="263147"/>
                </a:solidFill>
              </a:rPr>
              <a:t>Note to the SME:</a:t>
            </a:r>
          </a:p>
          <a:p>
            <a:pPr defTabSz="914400">
              <a:defRPr/>
            </a:pPr>
            <a:r>
              <a:rPr lang="en-US" sz="1050" kern="0" dirty="0" smtClean="0">
                <a:solidFill>
                  <a:srgbClr val="263147"/>
                </a:solidFill>
              </a:rPr>
              <a:t>This is a temporary slide and will not be part of the final upload at all. It is to help the SME understand how we will communicate changes to them.</a:t>
            </a:r>
          </a:p>
        </p:txBody>
      </p:sp>
      <p:sp>
        <p:nvSpPr>
          <p:cNvPr id="12" name="Rectangle 11"/>
          <p:cNvSpPr/>
          <p:nvPr/>
        </p:nvSpPr>
        <p:spPr>
          <a:xfrm>
            <a:off x="762992" y="5560570"/>
            <a:ext cx="8895364" cy="341632"/>
          </a:xfrm>
          <a:prstGeom prst="rect">
            <a:avLst/>
          </a:prstGeom>
        </p:spPr>
        <p:txBody>
          <a:bodyPr wrap="square">
            <a:spAutoFit/>
          </a:bodyPr>
          <a:lstStyle/>
          <a:p>
            <a:pPr defTabSz="800100">
              <a:lnSpc>
                <a:spcPct val="90000"/>
              </a:lnSpc>
              <a:spcBef>
                <a:spcPct val="0"/>
              </a:spcBef>
              <a:spcAft>
                <a:spcPct val="35000"/>
              </a:spcAft>
            </a:pPr>
            <a:r>
              <a:rPr lang="en-US" sz="1800" dirty="0" smtClean="0">
                <a:solidFill>
                  <a:srgbClr val="263147"/>
                </a:solidFill>
              </a:rPr>
              <a:t>.</a:t>
            </a:r>
            <a:endParaRPr lang="en-US" sz="1800" dirty="0">
              <a:solidFill>
                <a:srgbClr val="263147"/>
              </a:solidFill>
            </a:endParaRPr>
          </a:p>
        </p:txBody>
      </p:sp>
      <p:graphicFrame>
        <p:nvGraphicFramePr>
          <p:cNvPr id="13" name="Diagram 12"/>
          <p:cNvGraphicFramePr/>
          <p:nvPr/>
        </p:nvGraphicFramePr>
        <p:xfrm>
          <a:off x="762986" y="4419600"/>
          <a:ext cx="8659753"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ounded Rectangle 8"/>
          <p:cNvSpPr/>
          <p:nvPr/>
        </p:nvSpPr>
        <p:spPr>
          <a:xfrm>
            <a:off x="825500" y="5290572"/>
            <a:ext cx="8597240" cy="61163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800" dirty="0" smtClean="0">
                <a:solidFill>
                  <a:srgbClr val="263147"/>
                </a:solidFill>
              </a:rPr>
              <a:t>The comments in the review section have also been updated in a green textbox with black text</a:t>
            </a:r>
            <a:r>
              <a:rPr lang="en-US" sz="2400" dirty="0" smtClean="0">
                <a:solidFill>
                  <a:srgbClr val="998C85">
                    <a:lumMod val="50000"/>
                  </a:srgbClr>
                </a:solidFill>
              </a:rPr>
              <a:t>. </a:t>
            </a:r>
            <a:endParaRPr lang="en-US" sz="2400" dirty="0" err="1" smtClean="0">
              <a:solidFill>
                <a:srgbClr val="998C85">
                  <a:lumMod val="50000"/>
                </a:srgbClr>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Content Placeholder 84"/>
          <p:cNvGraphicFramePr>
            <a:graphicFrameLocks noGrp="1"/>
          </p:cNvGraphicFramePr>
          <p:nvPr>
            <p:ph idx="1"/>
          </p:nvPr>
        </p:nvGraphicFramePr>
        <p:xfrm>
          <a:off x="1424510" y="1340717"/>
          <a:ext cx="7561050" cy="478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698" name="Rectangle 4"/>
          <p:cNvSpPr>
            <a:spLocks noGrp="1" noChangeArrowheads="1"/>
          </p:cNvSpPr>
          <p:nvPr>
            <p:ph type="title"/>
          </p:nvPr>
        </p:nvSpPr>
        <p:spPr>
          <a:solidFill>
            <a:srgbClr val="FFFFFF">
              <a:alpha val="0"/>
            </a:srgbClr>
          </a:solidFill>
        </p:spPr>
        <p:txBody>
          <a:bodyPr lIns="0" tIns="89852" rIns="89852" bIns="89852">
            <a:normAutofit/>
          </a:bodyPr>
          <a:lstStyle/>
          <a:p>
            <a:pPr eaLnBrk="1" fontAlgn="auto" hangingPunct="1">
              <a:spcAft>
                <a:spcPts val="0"/>
              </a:spcAft>
              <a:buClr>
                <a:schemeClr val="accent2"/>
              </a:buClr>
              <a:buSzPct val="80000"/>
              <a:defRPr/>
            </a:pPr>
            <a:r>
              <a:rPr lang="en-US" dirty="0" smtClean="0">
                <a:latin typeface="Arial Narrow" pitchFamily="34" charset="0"/>
              </a:rPr>
              <a:t>Ground Rules for Face-to-face Classrooms</a:t>
            </a:r>
          </a:p>
        </p:txBody>
      </p:sp>
      <p:grpSp>
        <p:nvGrpSpPr>
          <p:cNvPr id="2" name="Groupe 597"/>
          <p:cNvGrpSpPr>
            <a:grpSpLocks/>
          </p:cNvGrpSpPr>
          <p:nvPr/>
        </p:nvGrpSpPr>
        <p:grpSpPr bwMode="auto">
          <a:xfrm>
            <a:off x="704413" y="1404255"/>
            <a:ext cx="756560" cy="345184"/>
            <a:chOff x="4376714" y="2104826"/>
            <a:chExt cx="376238" cy="171451"/>
          </a:xfrm>
          <a:gradFill>
            <a:gsLst>
              <a:gs pos="82000">
                <a:srgbClr val="02B3D6">
                  <a:alpha val="68235"/>
                </a:srgbClr>
              </a:gs>
              <a:gs pos="25000">
                <a:srgbClr val="21D6E0"/>
              </a:gs>
              <a:gs pos="75000">
                <a:srgbClr val="0087E6"/>
              </a:gs>
              <a:gs pos="100000">
                <a:srgbClr val="005CBF"/>
              </a:gs>
            </a:gsLst>
            <a:lin ang="2400000" scaled="0"/>
          </a:gradFill>
        </p:grpSpPr>
        <p:sp>
          <p:nvSpPr>
            <p:cNvPr id="16" name="Freeform 760"/>
            <p:cNvSpPr>
              <a:spLocks/>
            </p:cNvSpPr>
            <p:nvPr/>
          </p:nvSpPr>
          <p:spPr bwMode="auto">
            <a:xfrm>
              <a:off x="4376714" y="2104827"/>
              <a:ext cx="125413" cy="171450"/>
            </a:xfrm>
            <a:custGeom>
              <a:avLst/>
              <a:gdLst>
                <a:gd name="T0" fmla="*/ 79 w 79"/>
                <a:gd name="T1" fmla="*/ 108 h 108"/>
                <a:gd name="T2" fmla="*/ 79 w 79"/>
                <a:gd name="T3" fmla="*/ 108 h 108"/>
                <a:gd name="T4" fmla="*/ 78 w 79"/>
                <a:gd name="T5" fmla="*/ 96 h 108"/>
                <a:gd name="T6" fmla="*/ 77 w 79"/>
                <a:gd name="T7" fmla="*/ 86 h 108"/>
                <a:gd name="T8" fmla="*/ 76 w 79"/>
                <a:gd name="T9" fmla="*/ 76 h 108"/>
                <a:gd name="T10" fmla="*/ 72 w 79"/>
                <a:gd name="T11" fmla="*/ 67 h 108"/>
                <a:gd name="T12" fmla="*/ 68 w 79"/>
                <a:gd name="T13" fmla="*/ 59 h 108"/>
                <a:gd name="T14" fmla="*/ 63 w 79"/>
                <a:gd name="T15" fmla="*/ 53 h 108"/>
                <a:gd name="T16" fmla="*/ 57 w 79"/>
                <a:gd name="T17" fmla="*/ 49 h 108"/>
                <a:gd name="T18" fmla="*/ 48 w 79"/>
                <a:gd name="T19" fmla="*/ 45 h 108"/>
                <a:gd name="T20" fmla="*/ 48 w 79"/>
                <a:gd name="T21" fmla="*/ 45 h 108"/>
                <a:gd name="T22" fmla="*/ 52 w 79"/>
                <a:gd name="T23" fmla="*/ 42 h 108"/>
                <a:gd name="T24" fmla="*/ 55 w 79"/>
                <a:gd name="T25" fmla="*/ 37 h 108"/>
                <a:gd name="T26" fmla="*/ 58 w 79"/>
                <a:gd name="T27" fmla="*/ 30 h 108"/>
                <a:gd name="T28" fmla="*/ 59 w 79"/>
                <a:gd name="T29" fmla="*/ 24 h 108"/>
                <a:gd name="T30" fmla="*/ 59 w 79"/>
                <a:gd name="T31" fmla="*/ 24 h 108"/>
                <a:gd name="T32" fmla="*/ 59 w 79"/>
                <a:gd name="T33" fmla="*/ 19 h 108"/>
                <a:gd name="T34" fmla="*/ 58 w 79"/>
                <a:gd name="T35" fmla="*/ 14 h 108"/>
                <a:gd name="T36" fmla="*/ 55 w 79"/>
                <a:gd name="T37" fmla="*/ 10 h 108"/>
                <a:gd name="T38" fmla="*/ 53 w 79"/>
                <a:gd name="T39" fmla="*/ 6 h 108"/>
                <a:gd name="T40" fmla="*/ 50 w 79"/>
                <a:gd name="T41" fmla="*/ 4 h 108"/>
                <a:gd name="T42" fmla="*/ 48 w 79"/>
                <a:gd name="T43" fmla="*/ 1 h 108"/>
                <a:gd name="T44" fmla="*/ 44 w 79"/>
                <a:gd name="T45" fmla="*/ 0 h 108"/>
                <a:gd name="T46" fmla="*/ 40 w 79"/>
                <a:gd name="T47" fmla="*/ 0 h 108"/>
                <a:gd name="T48" fmla="*/ 40 w 79"/>
                <a:gd name="T49" fmla="*/ 0 h 108"/>
                <a:gd name="T50" fmla="*/ 35 w 79"/>
                <a:gd name="T51" fmla="*/ 0 h 108"/>
                <a:gd name="T52" fmla="*/ 33 w 79"/>
                <a:gd name="T53" fmla="*/ 1 h 108"/>
                <a:gd name="T54" fmla="*/ 29 w 79"/>
                <a:gd name="T55" fmla="*/ 4 h 108"/>
                <a:gd name="T56" fmla="*/ 26 w 79"/>
                <a:gd name="T57" fmla="*/ 6 h 108"/>
                <a:gd name="T58" fmla="*/ 24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1 w 79"/>
                <a:gd name="T75" fmla="*/ 45 h 108"/>
                <a:gd name="T76" fmla="*/ 31 w 79"/>
                <a:gd name="T77" fmla="*/ 45 h 108"/>
                <a:gd name="T78" fmla="*/ 22 w 79"/>
                <a:gd name="T79" fmla="*/ 49 h 108"/>
                <a:gd name="T80" fmla="*/ 16 w 79"/>
                <a:gd name="T81" fmla="*/ 53 h 108"/>
                <a:gd name="T82" fmla="*/ 11 w 79"/>
                <a:gd name="T83" fmla="*/ 59 h 108"/>
                <a:gd name="T84" fmla="*/ 7 w 79"/>
                <a:gd name="T85" fmla="*/ 67 h 108"/>
                <a:gd name="T86" fmla="*/ 3 w 79"/>
                <a:gd name="T87" fmla="*/ 76 h 108"/>
                <a:gd name="T88" fmla="*/ 2 w 79"/>
                <a:gd name="T89" fmla="*/ 86 h 108"/>
                <a:gd name="T90" fmla="*/ 1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8" y="96"/>
                  </a:lnTo>
                  <a:lnTo>
                    <a:pt x="77" y="86"/>
                  </a:lnTo>
                  <a:lnTo>
                    <a:pt x="76" y="76"/>
                  </a:lnTo>
                  <a:lnTo>
                    <a:pt x="72" y="67"/>
                  </a:lnTo>
                  <a:lnTo>
                    <a:pt x="68" y="59"/>
                  </a:lnTo>
                  <a:lnTo>
                    <a:pt x="63" y="53"/>
                  </a:lnTo>
                  <a:lnTo>
                    <a:pt x="57" y="49"/>
                  </a:lnTo>
                  <a:lnTo>
                    <a:pt x="48" y="45"/>
                  </a:lnTo>
                  <a:lnTo>
                    <a:pt x="52" y="42"/>
                  </a:lnTo>
                  <a:lnTo>
                    <a:pt x="55" y="37"/>
                  </a:lnTo>
                  <a:lnTo>
                    <a:pt x="58" y="30"/>
                  </a:lnTo>
                  <a:lnTo>
                    <a:pt x="59" y="24"/>
                  </a:lnTo>
                  <a:lnTo>
                    <a:pt x="59" y="19"/>
                  </a:lnTo>
                  <a:lnTo>
                    <a:pt x="58" y="14"/>
                  </a:lnTo>
                  <a:lnTo>
                    <a:pt x="55" y="10"/>
                  </a:lnTo>
                  <a:lnTo>
                    <a:pt x="53" y="6"/>
                  </a:lnTo>
                  <a:lnTo>
                    <a:pt x="50" y="4"/>
                  </a:lnTo>
                  <a:lnTo>
                    <a:pt x="48" y="1"/>
                  </a:lnTo>
                  <a:lnTo>
                    <a:pt x="44" y="0"/>
                  </a:lnTo>
                  <a:lnTo>
                    <a:pt x="40" y="0"/>
                  </a:lnTo>
                  <a:lnTo>
                    <a:pt x="35" y="0"/>
                  </a:lnTo>
                  <a:lnTo>
                    <a:pt x="33" y="1"/>
                  </a:lnTo>
                  <a:lnTo>
                    <a:pt x="29" y="4"/>
                  </a:lnTo>
                  <a:lnTo>
                    <a:pt x="26" y="6"/>
                  </a:lnTo>
                  <a:lnTo>
                    <a:pt x="24" y="10"/>
                  </a:lnTo>
                  <a:lnTo>
                    <a:pt x="21" y="14"/>
                  </a:lnTo>
                  <a:lnTo>
                    <a:pt x="20" y="19"/>
                  </a:lnTo>
                  <a:lnTo>
                    <a:pt x="20" y="24"/>
                  </a:lnTo>
                  <a:lnTo>
                    <a:pt x="21" y="30"/>
                  </a:lnTo>
                  <a:lnTo>
                    <a:pt x="24" y="37"/>
                  </a:lnTo>
                  <a:lnTo>
                    <a:pt x="27" y="42"/>
                  </a:lnTo>
                  <a:lnTo>
                    <a:pt x="31" y="45"/>
                  </a:lnTo>
                  <a:lnTo>
                    <a:pt x="22" y="49"/>
                  </a:lnTo>
                  <a:lnTo>
                    <a:pt x="16" y="53"/>
                  </a:lnTo>
                  <a:lnTo>
                    <a:pt x="11" y="59"/>
                  </a:lnTo>
                  <a:lnTo>
                    <a:pt x="7" y="67"/>
                  </a:lnTo>
                  <a:lnTo>
                    <a:pt x="3" y="76"/>
                  </a:lnTo>
                  <a:lnTo>
                    <a:pt x="2" y="86"/>
                  </a:lnTo>
                  <a:lnTo>
                    <a:pt x="1"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7" name="Freeform 761"/>
            <p:cNvSpPr>
              <a:spLocks/>
            </p:cNvSpPr>
            <p:nvPr/>
          </p:nvSpPr>
          <p:spPr bwMode="auto">
            <a:xfrm>
              <a:off x="4502125" y="2104826"/>
              <a:ext cx="125413" cy="171450"/>
            </a:xfrm>
            <a:custGeom>
              <a:avLst/>
              <a:gdLst>
                <a:gd name="T0" fmla="*/ 79 w 79"/>
                <a:gd name="T1" fmla="*/ 108 h 108"/>
                <a:gd name="T2" fmla="*/ 79 w 79"/>
                <a:gd name="T3" fmla="*/ 108 h 108"/>
                <a:gd name="T4" fmla="*/ 79 w 79"/>
                <a:gd name="T5" fmla="*/ 96 h 108"/>
                <a:gd name="T6" fmla="*/ 78 w 79"/>
                <a:gd name="T7" fmla="*/ 86 h 108"/>
                <a:gd name="T8" fmla="*/ 75 w 79"/>
                <a:gd name="T9" fmla="*/ 76 h 108"/>
                <a:gd name="T10" fmla="*/ 73 w 79"/>
                <a:gd name="T11" fmla="*/ 67 h 108"/>
                <a:gd name="T12" fmla="*/ 68 w 79"/>
                <a:gd name="T13" fmla="*/ 59 h 108"/>
                <a:gd name="T14" fmla="*/ 62 w 79"/>
                <a:gd name="T15" fmla="*/ 53 h 108"/>
                <a:gd name="T16" fmla="*/ 56 w 79"/>
                <a:gd name="T17" fmla="*/ 49 h 108"/>
                <a:gd name="T18" fmla="*/ 49 w 79"/>
                <a:gd name="T19" fmla="*/ 45 h 108"/>
                <a:gd name="T20" fmla="*/ 49 w 79"/>
                <a:gd name="T21" fmla="*/ 45 h 108"/>
                <a:gd name="T22" fmla="*/ 52 w 79"/>
                <a:gd name="T23" fmla="*/ 42 h 108"/>
                <a:gd name="T24" fmla="*/ 55 w 79"/>
                <a:gd name="T25" fmla="*/ 37 h 108"/>
                <a:gd name="T26" fmla="*/ 57 w 79"/>
                <a:gd name="T27" fmla="*/ 30 h 108"/>
                <a:gd name="T28" fmla="*/ 59 w 79"/>
                <a:gd name="T29" fmla="*/ 24 h 108"/>
                <a:gd name="T30" fmla="*/ 59 w 79"/>
                <a:gd name="T31" fmla="*/ 24 h 108"/>
                <a:gd name="T32" fmla="*/ 59 w 79"/>
                <a:gd name="T33" fmla="*/ 19 h 108"/>
                <a:gd name="T34" fmla="*/ 57 w 79"/>
                <a:gd name="T35" fmla="*/ 14 h 108"/>
                <a:gd name="T36" fmla="*/ 56 w 79"/>
                <a:gd name="T37" fmla="*/ 10 h 108"/>
                <a:gd name="T38" fmla="*/ 54 w 79"/>
                <a:gd name="T39" fmla="*/ 6 h 108"/>
                <a:gd name="T40" fmla="*/ 50 w 79"/>
                <a:gd name="T41" fmla="*/ 4 h 108"/>
                <a:gd name="T42" fmla="*/ 47 w 79"/>
                <a:gd name="T43" fmla="*/ 1 h 108"/>
                <a:gd name="T44" fmla="*/ 43 w 79"/>
                <a:gd name="T45" fmla="*/ 0 h 108"/>
                <a:gd name="T46" fmla="*/ 40 w 79"/>
                <a:gd name="T47" fmla="*/ 0 h 108"/>
                <a:gd name="T48" fmla="*/ 40 w 79"/>
                <a:gd name="T49" fmla="*/ 0 h 108"/>
                <a:gd name="T50" fmla="*/ 36 w 79"/>
                <a:gd name="T51" fmla="*/ 0 h 108"/>
                <a:gd name="T52" fmla="*/ 32 w 79"/>
                <a:gd name="T53" fmla="*/ 1 h 108"/>
                <a:gd name="T54" fmla="*/ 28 w 79"/>
                <a:gd name="T55" fmla="*/ 4 h 108"/>
                <a:gd name="T56" fmla="*/ 26 w 79"/>
                <a:gd name="T57" fmla="*/ 6 h 108"/>
                <a:gd name="T58" fmla="*/ 23 w 79"/>
                <a:gd name="T59" fmla="*/ 10 h 108"/>
                <a:gd name="T60" fmla="*/ 22 w 79"/>
                <a:gd name="T61" fmla="*/ 14 h 108"/>
                <a:gd name="T62" fmla="*/ 21 w 79"/>
                <a:gd name="T63" fmla="*/ 19 h 108"/>
                <a:gd name="T64" fmla="*/ 19 w 79"/>
                <a:gd name="T65" fmla="*/ 24 h 108"/>
                <a:gd name="T66" fmla="*/ 19 w 79"/>
                <a:gd name="T67" fmla="*/ 24 h 108"/>
                <a:gd name="T68" fmla="*/ 21 w 79"/>
                <a:gd name="T69" fmla="*/ 30 h 108"/>
                <a:gd name="T70" fmla="*/ 23 w 79"/>
                <a:gd name="T71" fmla="*/ 37 h 108"/>
                <a:gd name="T72" fmla="*/ 27 w 79"/>
                <a:gd name="T73" fmla="*/ 42 h 108"/>
                <a:gd name="T74" fmla="*/ 31 w 79"/>
                <a:gd name="T75" fmla="*/ 45 h 108"/>
                <a:gd name="T76" fmla="*/ 31 w 79"/>
                <a:gd name="T77" fmla="*/ 45 h 108"/>
                <a:gd name="T78" fmla="*/ 23 w 79"/>
                <a:gd name="T79" fmla="*/ 49 h 108"/>
                <a:gd name="T80" fmla="*/ 16 w 79"/>
                <a:gd name="T81" fmla="*/ 53 h 108"/>
                <a:gd name="T82" fmla="*/ 11 w 79"/>
                <a:gd name="T83" fmla="*/ 59 h 108"/>
                <a:gd name="T84" fmla="*/ 7 w 79"/>
                <a:gd name="T85" fmla="*/ 67 h 108"/>
                <a:gd name="T86" fmla="*/ 4 w 79"/>
                <a:gd name="T87" fmla="*/ 76 h 108"/>
                <a:gd name="T88" fmla="*/ 2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8" y="86"/>
                  </a:lnTo>
                  <a:lnTo>
                    <a:pt x="75" y="76"/>
                  </a:lnTo>
                  <a:lnTo>
                    <a:pt x="73" y="67"/>
                  </a:lnTo>
                  <a:lnTo>
                    <a:pt x="68" y="59"/>
                  </a:lnTo>
                  <a:lnTo>
                    <a:pt x="62" y="53"/>
                  </a:lnTo>
                  <a:lnTo>
                    <a:pt x="56" y="49"/>
                  </a:lnTo>
                  <a:lnTo>
                    <a:pt x="49" y="45"/>
                  </a:lnTo>
                  <a:lnTo>
                    <a:pt x="52" y="42"/>
                  </a:lnTo>
                  <a:lnTo>
                    <a:pt x="55" y="37"/>
                  </a:lnTo>
                  <a:lnTo>
                    <a:pt x="57" y="30"/>
                  </a:lnTo>
                  <a:lnTo>
                    <a:pt x="59" y="24"/>
                  </a:lnTo>
                  <a:lnTo>
                    <a:pt x="59" y="19"/>
                  </a:lnTo>
                  <a:lnTo>
                    <a:pt x="57" y="14"/>
                  </a:lnTo>
                  <a:lnTo>
                    <a:pt x="56" y="10"/>
                  </a:lnTo>
                  <a:lnTo>
                    <a:pt x="54" y="6"/>
                  </a:lnTo>
                  <a:lnTo>
                    <a:pt x="50" y="4"/>
                  </a:lnTo>
                  <a:lnTo>
                    <a:pt x="47" y="1"/>
                  </a:lnTo>
                  <a:lnTo>
                    <a:pt x="43" y="0"/>
                  </a:lnTo>
                  <a:lnTo>
                    <a:pt x="40" y="0"/>
                  </a:lnTo>
                  <a:lnTo>
                    <a:pt x="36" y="0"/>
                  </a:lnTo>
                  <a:lnTo>
                    <a:pt x="32" y="1"/>
                  </a:lnTo>
                  <a:lnTo>
                    <a:pt x="28" y="4"/>
                  </a:lnTo>
                  <a:lnTo>
                    <a:pt x="26" y="6"/>
                  </a:lnTo>
                  <a:lnTo>
                    <a:pt x="23" y="10"/>
                  </a:lnTo>
                  <a:lnTo>
                    <a:pt x="22" y="14"/>
                  </a:lnTo>
                  <a:lnTo>
                    <a:pt x="21" y="19"/>
                  </a:lnTo>
                  <a:lnTo>
                    <a:pt x="19" y="24"/>
                  </a:lnTo>
                  <a:lnTo>
                    <a:pt x="21" y="30"/>
                  </a:lnTo>
                  <a:lnTo>
                    <a:pt x="23" y="37"/>
                  </a:lnTo>
                  <a:lnTo>
                    <a:pt x="27" y="42"/>
                  </a:lnTo>
                  <a:lnTo>
                    <a:pt x="31" y="45"/>
                  </a:lnTo>
                  <a:lnTo>
                    <a:pt x="23" y="49"/>
                  </a:lnTo>
                  <a:lnTo>
                    <a:pt x="16" y="53"/>
                  </a:lnTo>
                  <a:lnTo>
                    <a:pt x="11" y="59"/>
                  </a:lnTo>
                  <a:lnTo>
                    <a:pt x="7" y="67"/>
                  </a:lnTo>
                  <a:lnTo>
                    <a:pt x="4" y="76"/>
                  </a:lnTo>
                  <a:lnTo>
                    <a:pt x="2"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8" name="Freeform 762"/>
            <p:cNvSpPr>
              <a:spLocks/>
            </p:cNvSpPr>
            <p:nvPr/>
          </p:nvSpPr>
          <p:spPr bwMode="auto">
            <a:xfrm>
              <a:off x="4627539" y="2104827"/>
              <a:ext cx="125413" cy="171450"/>
            </a:xfrm>
            <a:custGeom>
              <a:avLst/>
              <a:gdLst>
                <a:gd name="T0" fmla="*/ 79 w 79"/>
                <a:gd name="T1" fmla="*/ 108 h 108"/>
                <a:gd name="T2" fmla="*/ 79 w 79"/>
                <a:gd name="T3" fmla="*/ 108 h 108"/>
                <a:gd name="T4" fmla="*/ 79 w 79"/>
                <a:gd name="T5" fmla="*/ 96 h 108"/>
                <a:gd name="T6" fmla="*/ 77 w 79"/>
                <a:gd name="T7" fmla="*/ 86 h 108"/>
                <a:gd name="T8" fmla="*/ 75 w 79"/>
                <a:gd name="T9" fmla="*/ 76 h 108"/>
                <a:gd name="T10" fmla="*/ 72 w 79"/>
                <a:gd name="T11" fmla="*/ 67 h 108"/>
                <a:gd name="T12" fmla="*/ 68 w 79"/>
                <a:gd name="T13" fmla="*/ 59 h 108"/>
                <a:gd name="T14" fmla="*/ 63 w 79"/>
                <a:gd name="T15" fmla="*/ 53 h 108"/>
                <a:gd name="T16" fmla="*/ 56 w 79"/>
                <a:gd name="T17" fmla="*/ 49 h 108"/>
                <a:gd name="T18" fmla="*/ 48 w 79"/>
                <a:gd name="T19" fmla="*/ 45 h 108"/>
                <a:gd name="T20" fmla="*/ 48 w 79"/>
                <a:gd name="T21" fmla="*/ 45 h 108"/>
                <a:gd name="T22" fmla="*/ 52 w 79"/>
                <a:gd name="T23" fmla="*/ 42 h 108"/>
                <a:gd name="T24" fmla="*/ 56 w 79"/>
                <a:gd name="T25" fmla="*/ 37 h 108"/>
                <a:gd name="T26" fmla="*/ 58 w 79"/>
                <a:gd name="T27" fmla="*/ 30 h 108"/>
                <a:gd name="T28" fmla="*/ 59 w 79"/>
                <a:gd name="T29" fmla="*/ 24 h 108"/>
                <a:gd name="T30" fmla="*/ 59 w 79"/>
                <a:gd name="T31" fmla="*/ 24 h 108"/>
                <a:gd name="T32" fmla="*/ 58 w 79"/>
                <a:gd name="T33" fmla="*/ 19 h 108"/>
                <a:gd name="T34" fmla="*/ 57 w 79"/>
                <a:gd name="T35" fmla="*/ 14 h 108"/>
                <a:gd name="T36" fmla="*/ 56 w 79"/>
                <a:gd name="T37" fmla="*/ 10 h 108"/>
                <a:gd name="T38" fmla="*/ 53 w 79"/>
                <a:gd name="T39" fmla="*/ 6 h 108"/>
                <a:gd name="T40" fmla="*/ 51 w 79"/>
                <a:gd name="T41" fmla="*/ 4 h 108"/>
                <a:gd name="T42" fmla="*/ 47 w 79"/>
                <a:gd name="T43" fmla="*/ 1 h 108"/>
                <a:gd name="T44" fmla="*/ 43 w 79"/>
                <a:gd name="T45" fmla="*/ 0 h 108"/>
                <a:gd name="T46" fmla="*/ 39 w 79"/>
                <a:gd name="T47" fmla="*/ 0 h 108"/>
                <a:gd name="T48" fmla="*/ 39 w 79"/>
                <a:gd name="T49" fmla="*/ 0 h 108"/>
                <a:gd name="T50" fmla="*/ 35 w 79"/>
                <a:gd name="T51" fmla="*/ 0 h 108"/>
                <a:gd name="T52" fmla="*/ 32 w 79"/>
                <a:gd name="T53" fmla="*/ 1 h 108"/>
                <a:gd name="T54" fmla="*/ 29 w 79"/>
                <a:gd name="T55" fmla="*/ 4 h 108"/>
                <a:gd name="T56" fmla="*/ 25 w 79"/>
                <a:gd name="T57" fmla="*/ 6 h 108"/>
                <a:gd name="T58" fmla="*/ 23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0 w 79"/>
                <a:gd name="T75" fmla="*/ 45 h 108"/>
                <a:gd name="T76" fmla="*/ 30 w 79"/>
                <a:gd name="T77" fmla="*/ 45 h 108"/>
                <a:gd name="T78" fmla="*/ 23 w 79"/>
                <a:gd name="T79" fmla="*/ 49 h 108"/>
                <a:gd name="T80" fmla="*/ 16 w 79"/>
                <a:gd name="T81" fmla="*/ 53 h 108"/>
                <a:gd name="T82" fmla="*/ 11 w 79"/>
                <a:gd name="T83" fmla="*/ 59 h 108"/>
                <a:gd name="T84" fmla="*/ 6 w 79"/>
                <a:gd name="T85" fmla="*/ 67 h 108"/>
                <a:gd name="T86" fmla="*/ 4 w 79"/>
                <a:gd name="T87" fmla="*/ 76 h 108"/>
                <a:gd name="T88" fmla="*/ 1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7" y="86"/>
                  </a:lnTo>
                  <a:lnTo>
                    <a:pt x="75" y="76"/>
                  </a:lnTo>
                  <a:lnTo>
                    <a:pt x="72" y="67"/>
                  </a:lnTo>
                  <a:lnTo>
                    <a:pt x="68" y="59"/>
                  </a:lnTo>
                  <a:lnTo>
                    <a:pt x="63" y="53"/>
                  </a:lnTo>
                  <a:lnTo>
                    <a:pt x="56" y="49"/>
                  </a:lnTo>
                  <a:lnTo>
                    <a:pt x="48" y="45"/>
                  </a:lnTo>
                  <a:lnTo>
                    <a:pt x="52" y="42"/>
                  </a:lnTo>
                  <a:lnTo>
                    <a:pt x="56" y="37"/>
                  </a:lnTo>
                  <a:lnTo>
                    <a:pt x="58" y="30"/>
                  </a:lnTo>
                  <a:lnTo>
                    <a:pt x="59" y="24"/>
                  </a:lnTo>
                  <a:lnTo>
                    <a:pt x="58" y="19"/>
                  </a:lnTo>
                  <a:lnTo>
                    <a:pt x="57" y="14"/>
                  </a:lnTo>
                  <a:lnTo>
                    <a:pt x="56" y="10"/>
                  </a:lnTo>
                  <a:lnTo>
                    <a:pt x="53" y="6"/>
                  </a:lnTo>
                  <a:lnTo>
                    <a:pt x="51" y="4"/>
                  </a:lnTo>
                  <a:lnTo>
                    <a:pt x="47" y="1"/>
                  </a:lnTo>
                  <a:lnTo>
                    <a:pt x="43" y="0"/>
                  </a:lnTo>
                  <a:lnTo>
                    <a:pt x="39" y="0"/>
                  </a:lnTo>
                  <a:lnTo>
                    <a:pt x="35" y="0"/>
                  </a:lnTo>
                  <a:lnTo>
                    <a:pt x="32" y="1"/>
                  </a:lnTo>
                  <a:lnTo>
                    <a:pt x="29" y="4"/>
                  </a:lnTo>
                  <a:lnTo>
                    <a:pt x="25" y="6"/>
                  </a:lnTo>
                  <a:lnTo>
                    <a:pt x="23" y="10"/>
                  </a:lnTo>
                  <a:lnTo>
                    <a:pt x="21" y="14"/>
                  </a:lnTo>
                  <a:lnTo>
                    <a:pt x="20" y="19"/>
                  </a:lnTo>
                  <a:lnTo>
                    <a:pt x="20" y="24"/>
                  </a:lnTo>
                  <a:lnTo>
                    <a:pt x="21" y="30"/>
                  </a:lnTo>
                  <a:lnTo>
                    <a:pt x="24" y="37"/>
                  </a:lnTo>
                  <a:lnTo>
                    <a:pt x="27" y="42"/>
                  </a:lnTo>
                  <a:lnTo>
                    <a:pt x="30" y="45"/>
                  </a:lnTo>
                  <a:lnTo>
                    <a:pt x="23" y="49"/>
                  </a:lnTo>
                  <a:lnTo>
                    <a:pt x="16" y="53"/>
                  </a:lnTo>
                  <a:lnTo>
                    <a:pt x="11" y="59"/>
                  </a:lnTo>
                  <a:lnTo>
                    <a:pt x="6" y="67"/>
                  </a:lnTo>
                  <a:lnTo>
                    <a:pt x="4" y="76"/>
                  </a:lnTo>
                  <a:lnTo>
                    <a:pt x="1"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3" name="Groupe 413"/>
          <p:cNvGrpSpPr>
            <a:grpSpLocks/>
          </p:cNvGrpSpPr>
          <p:nvPr/>
        </p:nvGrpSpPr>
        <p:grpSpPr bwMode="auto">
          <a:xfrm>
            <a:off x="8703918" y="1262743"/>
            <a:ext cx="275167" cy="512762"/>
            <a:chOff x="750864" y="1307901"/>
            <a:chExt cx="161925" cy="307975"/>
          </a:xfrm>
          <a:gradFill>
            <a:gsLst>
              <a:gs pos="0">
                <a:srgbClr val="CFA2E8"/>
              </a:gs>
              <a:gs pos="45000">
                <a:srgbClr val="FF7A00"/>
              </a:gs>
              <a:gs pos="70000">
                <a:srgbClr val="02B3D6"/>
              </a:gs>
              <a:gs pos="100000">
                <a:srgbClr val="4D0808"/>
              </a:gs>
            </a:gsLst>
            <a:lin ang="2400000" scaled="0"/>
          </a:gradFill>
        </p:grpSpPr>
        <p:grpSp>
          <p:nvGrpSpPr>
            <p:cNvPr id="4" name="Groupe 921"/>
            <p:cNvGrpSpPr>
              <a:grpSpLocks/>
            </p:cNvGrpSpPr>
            <p:nvPr/>
          </p:nvGrpSpPr>
          <p:grpSpPr bwMode="auto">
            <a:xfrm>
              <a:off x="787376" y="1338064"/>
              <a:ext cx="87313" cy="249237"/>
              <a:chOff x="787376" y="1338064"/>
              <a:chExt cx="87313" cy="249237"/>
            </a:xfrm>
            <a:grpFill/>
          </p:grpSpPr>
          <p:sp>
            <p:nvSpPr>
              <p:cNvPr id="25" name="Line 124"/>
              <p:cNvSpPr>
                <a:spLocks noChangeShapeType="1"/>
              </p:cNvSpPr>
              <p:nvPr/>
            </p:nvSpPr>
            <p:spPr bwMode="auto">
              <a:xfrm flipV="1">
                <a:off x="787376" y="1338064"/>
                <a:ext cx="53975"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6" name="Line 125"/>
              <p:cNvSpPr>
                <a:spLocks noChangeShapeType="1"/>
              </p:cNvSpPr>
              <p:nvPr/>
            </p:nvSpPr>
            <p:spPr bwMode="auto">
              <a:xfrm flipV="1">
                <a:off x="788964" y="1368226"/>
                <a:ext cx="74613"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7" name="Line 126"/>
              <p:cNvSpPr>
                <a:spLocks noChangeShapeType="1"/>
              </p:cNvSpPr>
              <p:nvPr/>
            </p:nvSpPr>
            <p:spPr bwMode="auto">
              <a:xfrm flipV="1">
                <a:off x="814364" y="1403151"/>
                <a:ext cx="38100" cy="31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8" name="Line 127"/>
              <p:cNvSpPr>
                <a:spLocks noChangeShapeType="1"/>
              </p:cNvSpPr>
              <p:nvPr/>
            </p:nvSpPr>
            <p:spPr bwMode="auto">
              <a:xfrm flipV="1">
                <a:off x="809601" y="1519039"/>
                <a:ext cx="38100" cy="6350"/>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9" name="Line 128"/>
              <p:cNvSpPr>
                <a:spLocks noChangeShapeType="1"/>
              </p:cNvSpPr>
              <p:nvPr/>
            </p:nvSpPr>
            <p:spPr bwMode="auto">
              <a:xfrm flipV="1">
                <a:off x="795314" y="1542851"/>
                <a:ext cx="74613" cy="158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30" name="Line 129"/>
              <p:cNvSpPr>
                <a:spLocks noChangeShapeType="1"/>
              </p:cNvSpPr>
              <p:nvPr/>
            </p:nvSpPr>
            <p:spPr bwMode="auto">
              <a:xfrm flipV="1">
                <a:off x="815951" y="1573014"/>
                <a:ext cx="58738"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nvGrpSpPr>
            <p:cNvPr id="5" name="Groupe 922"/>
            <p:cNvGrpSpPr>
              <a:grpSpLocks/>
            </p:cNvGrpSpPr>
            <p:nvPr/>
          </p:nvGrpSpPr>
          <p:grpSpPr bwMode="auto">
            <a:xfrm>
              <a:off x="750864" y="1307901"/>
              <a:ext cx="161925" cy="307975"/>
              <a:chOff x="750864" y="1307901"/>
              <a:chExt cx="161925" cy="307975"/>
            </a:xfrm>
            <a:grpFill/>
          </p:grpSpPr>
          <p:sp>
            <p:nvSpPr>
              <p:cNvPr id="22" name="Freeform 123"/>
              <p:cNvSpPr>
                <a:spLocks/>
              </p:cNvSpPr>
              <p:nvPr/>
            </p:nvSpPr>
            <p:spPr bwMode="auto">
              <a:xfrm>
                <a:off x="750864" y="1346001"/>
                <a:ext cx="161925" cy="230187"/>
              </a:xfrm>
              <a:custGeom>
                <a:avLst/>
                <a:gdLst>
                  <a:gd name="T0" fmla="*/ 2 w 102"/>
                  <a:gd name="T1" fmla="*/ 0 h 145"/>
                  <a:gd name="T2" fmla="*/ 2 w 102"/>
                  <a:gd name="T3" fmla="*/ 0 h 145"/>
                  <a:gd name="T4" fmla="*/ 2 w 102"/>
                  <a:gd name="T5" fmla="*/ 4 h 145"/>
                  <a:gd name="T6" fmla="*/ 0 w 102"/>
                  <a:gd name="T7" fmla="*/ 12 h 145"/>
                  <a:gd name="T8" fmla="*/ 0 w 102"/>
                  <a:gd name="T9" fmla="*/ 17 h 145"/>
                  <a:gd name="T10" fmla="*/ 2 w 102"/>
                  <a:gd name="T11" fmla="*/ 23 h 145"/>
                  <a:gd name="T12" fmla="*/ 4 w 102"/>
                  <a:gd name="T13" fmla="*/ 28 h 145"/>
                  <a:gd name="T14" fmla="*/ 7 w 102"/>
                  <a:gd name="T15" fmla="*/ 34 h 145"/>
                  <a:gd name="T16" fmla="*/ 7 w 102"/>
                  <a:gd name="T17" fmla="*/ 34 h 145"/>
                  <a:gd name="T18" fmla="*/ 13 w 102"/>
                  <a:gd name="T19" fmla="*/ 42 h 145"/>
                  <a:gd name="T20" fmla="*/ 21 w 102"/>
                  <a:gd name="T21" fmla="*/ 48 h 145"/>
                  <a:gd name="T22" fmla="*/ 38 w 102"/>
                  <a:gd name="T23" fmla="*/ 62 h 145"/>
                  <a:gd name="T24" fmla="*/ 60 w 102"/>
                  <a:gd name="T25" fmla="*/ 79 h 145"/>
                  <a:gd name="T26" fmla="*/ 73 w 102"/>
                  <a:gd name="T27" fmla="*/ 89 h 145"/>
                  <a:gd name="T28" fmla="*/ 85 w 102"/>
                  <a:gd name="T29" fmla="*/ 100 h 145"/>
                  <a:gd name="T30" fmla="*/ 85 w 102"/>
                  <a:gd name="T31" fmla="*/ 100 h 145"/>
                  <a:gd name="T32" fmla="*/ 93 w 102"/>
                  <a:gd name="T33" fmla="*/ 109 h 145"/>
                  <a:gd name="T34" fmla="*/ 98 w 102"/>
                  <a:gd name="T35" fmla="*/ 117 h 145"/>
                  <a:gd name="T36" fmla="*/ 100 w 102"/>
                  <a:gd name="T37" fmla="*/ 124 h 145"/>
                  <a:gd name="T38" fmla="*/ 102 w 102"/>
                  <a:gd name="T39" fmla="*/ 132 h 145"/>
                  <a:gd name="T40" fmla="*/ 102 w 102"/>
                  <a:gd name="T41" fmla="*/ 137 h 145"/>
                  <a:gd name="T42" fmla="*/ 100 w 102"/>
                  <a:gd name="T43" fmla="*/ 141 h 145"/>
                  <a:gd name="T44" fmla="*/ 99 w 102"/>
                  <a:gd name="T45" fmla="*/ 145 h 1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145"/>
                  <a:gd name="T71" fmla="*/ 102 w 102"/>
                  <a:gd name="T72" fmla="*/ 145 h 1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145">
                    <a:moveTo>
                      <a:pt x="2" y="0"/>
                    </a:moveTo>
                    <a:lnTo>
                      <a:pt x="2" y="0"/>
                    </a:lnTo>
                    <a:lnTo>
                      <a:pt x="2" y="4"/>
                    </a:lnTo>
                    <a:lnTo>
                      <a:pt x="0" y="12"/>
                    </a:lnTo>
                    <a:lnTo>
                      <a:pt x="0" y="17"/>
                    </a:lnTo>
                    <a:lnTo>
                      <a:pt x="2" y="23"/>
                    </a:lnTo>
                    <a:lnTo>
                      <a:pt x="4" y="28"/>
                    </a:lnTo>
                    <a:lnTo>
                      <a:pt x="7" y="34"/>
                    </a:lnTo>
                    <a:lnTo>
                      <a:pt x="13" y="42"/>
                    </a:lnTo>
                    <a:lnTo>
                      <a:pt x="21" y="48"/>
                    </a:lnTo>
                    <a:lnTo>
                      <a:pt x="38" y="62"/>
                    </a:lnTo>
                    <a:lnTo>
                      <a:pt x="60" y="79"/>
                    </a:lnTo>
                    <a:lnTo>
                      <a:pt x="73" y="89"/>
                    </a:lnTo>
                    <a:lnTo>
                      <a:pt x="85" y="100"/>
                    </a:lnTo>
                    <a:lnTo>
                      <a:pt x="93" y="109"/>
                    </a:lnTo>
                    <a:lnTo>
                      <a:pt x="98" y="117"/>
                    </a:lnTo>
                    <a:lnTo>
                      <a:pt x="100" y="124"/>
                    </a:lnTo>
                    <a:lnTo>
                      <a:pt x="102" y="132"/>
                    </a:lnTo>
                    <a:lnTo>
                      <a:pt x="102" y="137"/>
                    </a:lnTo>
                    <a:lnTo>
                      <a:pt x="100" y="141"/>
                    </a:lnTo>
                    <a:lnTo>
                      <a:pt x="99" y="14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3" name="Freeform 130"/>
              <p:cNvSpPr>
                <a:spLocks/>
              </p:cNvSpPr>
              <p:nvPr/>
            </p:nvSpPr>
            <p:spPr bwMode="auto">
              <a:xfrm>
                <a:off x="765151" y="1480939"/>
                <a:ext cx="46038" cy="134937"/>
              </a:xfrm>
              <a:custGeom>
                <a:avLst/>
                <a:gdLst>
                  <a:gd name="T0" fmla="*/ 29 w 29"/>
                  <a:gd name="T1" fmla="*/ 0 h 85"/>
                  <a:gd name="T2" fmla="*/ 29 w 29"/>
                  <a:gd name="T3" fmla="*/ 0 h 85"/>
                  <a:gd name="T4" fmla="*/ 26 w 29"/>
                  <a:gd name="T5" fmla="*/ 3 h 85"/>
                  <a:gd name="T6" fmla="*/ 17 w 29"/>
                  <a:gd name="T7" fmla="*/ 11 h 85"/>
                  <a:gd name="T8" fmla="*/ 12 w 29"/>
                  <a:gd name="T9" fmla="*/ 18 h 85"/>
                  <a:gd name="T10" fmla="*/ 7 w 29"/>
                  <a:gd name="T11" fmla="*/ 24 h 85"/>
                  <a:gd name="T12" fmla="*/ 3 w 29"/>
                  <a:gd name="T13" fmla="*/ 32 h 85"/>
                  <a:gd name="T14" fmla="*/ 0 w 29"/>
                  <a:gd name="T15" fmla="*/ 39 h 85"/>
                  <a:gd name="T16" fmla="*/ 0 w 29"/>
                  <a:gd name="T17" fmla="*/ 39 h 85"/>
                  <a:gd name="T18" fmla="*/ 0 w 29"/>
                  <a:gd name="T19" fmla="*/ 47 h 85"/>
                  <a:gd name="T20" fmla="*/ 1 w 29"/>
                  <a:gd name="T21" fmla="*/ 56 h 85"/>
                  <a:gd name="T22" fmla="*/ 4 w 29"/>
                  <a:gd name="T23" fmla="*/ 63 h 85"/>
                  <a:gd name="T24" fmla="*/ 8 w 29"/>
                  <a:gd name="T25" fmla="*/ 70 h 85"/>
                  <a:gd name="T26" fmla="*/ 15 w 29"/>
                  <a:gd name="T27" fmla="*/ 80 h 85"/>
                  <a:gd name="T28" fmla="*/ 19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29" y="0"/>
                    </a:moveTo>
                    <a:lnTo>
                      <a:pt x="29" y="0"/>
                    </a:lnTo>
                    <a:lnTo>
                      <a:pt x="26" y="3"/>
                    </a:lnTo>
                    <a:lnTo>
                      <a:pt x="17" y="11"/>
                    </a:lnTo>
                    <a:lnTo>
                      <a:pt x="12" y="18"/>
                    </a:lnTo>
                    <a:lnTo>
                      <a:pt x="7" y="24"/>
                    </a:lnTo>
                    <a:lnTo>
                      <a:pt x="3" y="32"/>
                    </a:lnTo>
                    <a:lnTo>
                      <a:pt x="0" y="39"/>
                    </a:lnTo>
                    <a:lnTo>
                      <a:pt x="0" y="47"/>
                    </a:lnTo>
                    <a:lnTo>
                      <a:pt x="1" y="56"/>
                    </a:lnTo>
                    <a:lnTo>
                      <a:pt x="4" y="63"/>
                    </a:lnTo>
                    <a:lnTo>
                      <a:pt x="8" y="70"/>
                    </a:lnTo>
                    <a:lnTo>
                      <a:pt x="15" y="80"/>
                    </a:lnTo>
                    <a:lnTo>
                      <a:pt x="19"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4" name="Freeform 131"/>
              <p:cNvSpPr>
                <a:spLocks/>
              </p:cNvSpPr>
              <p:nvPr/>
            </p:nvSpPr>
            <p:spPr bwMode="auto">
              <a:xfrm>
                <a:off x="854051" y="1307901"/>
                <a:ext cx="46038" cy="134937"/>
              </a:xfrm>
              <a:custGeom>
                <a:avLst/>
                <a:gdLst>
                  <a:gd name="T0" fmla="*/ 9 w 29"/>
                  <a:gd name="T1" fmla="*/ 0 h 85"/>
                  <a:gd name="T2" fmla="*/ 9 w 29"/>
                  <a:gd name="T3" fmla="*/ 0 h 85"/>
                  <a:gd name="T4" fmla="*/ 13 w 29"/>
                  <a:gd name="T5" fmla="*/ 3 h 85"/>
                  <a:gd name="T6" fmla="*/ 20 w 29"/>
                  <a:gd name="T7" fmla="*/ 11 h 85"/>
                  <a:gd name="T8" fmla="*/ 24 w 29"/>
                  <a:gd name="T9" fmla="*/ 18 h 85"/>
                  <a:gd name="T10" fmla="*/ 27 w 29"/>
                  <a:gd name="T11" fmla="*/ 25 h 85"/>
                  <a:gd name="T12" fmla="*/ 29 w 29"/>
                  <a:gd name="T13" fmla="*/ 34 h 85"/>
                  <a:gd name="T14" fmla="*/ 29 w 29"/>
                  <a:gd name="T15" fmla="*/ 44 h 85"/>
                  <a:gd name="T16" fmla="*/ 29 w 29"/>
                  <a:gd name="T17" fmla="*/ 44 h 85"/>
                  <a:gd name="T18" fmla="*/ 27 w 29"/>
                  <a:gd name="T19" fmla="*/ 53 h 85"/>
                  <a:gd name="T20" fmla="*/ 23 w 29"/>
                  <a:gd name="T21" fmla="*/ 62 h 85"/>
                  <a:gd name="T22" fmla="*/ 18 w 29"/>
                  <a:gd name="T23" fmla="*/ 68 h 85"/>
                  <a:gd name="T24" fmla="*/ 13 w 29"/>
                  <a:gd name="T25" fmla="*/ 75 h 85"/>
                  <a:gd name="T26" fmla="*/ 4 w 29"/>
                  <a:gd name="T27" fmla="*/ 82 h 85"/>
                  <a:gd name="T28" fmla="*/ 0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9" y="0"/>
                    </a:moveTo>
                    <a:lnTo>
                      <a:pt x="9" y="0"/>
                    </a:lnTo>
                    <a:lnTo>
                      <a:pt x="13" y="3"/>
                    </a:lnTo>
                    <a:lnTo>
                      <a:pt x="20" y="11"/>
                    </a:lnTo>
                    <a:lnTo>
                      <a:pt x="24" y="18"/>
                    </a:lnTo>
                    <a:lnTo>
                      <a:pt x="27" y="25"/>
                    </a:lnTo>
                    <a:lnTo>
                      <a:pt x="29" y="34"/>
                    </a:lnTo>
                    <a:lnTo>
                      <a:pt x="29" y="44"/>
                    </a:lnTo>
                    <a:lnTo>
                      <a:pt x="27" y="53"/>
                    </a:lnTo>
                    <a:lnTo>
                      <a:pt x="23" y="62"/>
                    </a:lnTo>
                    <a:lnTo>
                      <a:pt x="18" y="68"/>
                    </a:lnTo>
                    <a:lnTo>
                      <a:pt x="13" y="75"/>
                    </a:lnTo>
                    <a:lnTo>
                      <a:pt x="4" y="82"/>
                    </a:lnTo>
                    <a:lnTo>
                      <a:pt x="0"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sp>
        <p:nvSpPr>
          <p:cNvPr id="48134" name="Freeform 686"/>
          <p:cNvSpPr>
            <a:spLocks noChangeAspect="1"/>
          </p:cNvSpPr>
          <p:nvPr/>
        </p:nvSpPr>
        <p:spPr bwMode="auto">
          <a:xfrm>
            <a:off x="1136470" y="4616359"/>
            <a:ext cx="350838" cy="396875"/>
          </a:xfrm>
          <a:custGeom>
            <a:avLst/>
            <a:gdLst>
              <a:gd name="T0" fmla="*/ 2147483647 w 139"/>
              <a:gd name="T1" fmla="*/ 2147483647 h 171"/>
              <a:gd name="T2" fmla="*/ 2147483647 w 139"/>
              <a:gd name="T3" fmla="*/ 2147483647 h 171"/>
              <a:gd name="T4" fmla="*/ 2147483647 w 139"/>
              <a:gd name="T5" fmla="*/ 2147483647 h 171"/>
              <a:gd name="T6" fmla="*/ 2147483647 w 139"/>
              <a:gd name="T7" fmla="*/ 2147483647 h 171"/>
              <a:gd name="T8" fmla="*/ 2147483647 w 139"/>
              <a:gd name="T9" fmla="*/ 2147483647 h 171"/>
              <a:gd name="T10" fmla="*/ 2147483647 w 139"/>
              <a:gd name="T11" fmla="*/ 2147483647 h 171"/>
              <a:gd name="T12" fmla="*/ 2147483647 w 139"/>
              <a:gd name="T13" fmla="*/ 2147483647 h 171"/>
              <a:gd name="T14" fmla="*/ 2147483647 w 139"/>
              <a:gd name="T15" fmla="*/ 2147483647 h 171"/>
              <a:gd name="T16" fmla="*/ 2147483647 w 139"/>
              <a:gd name="T17" fmla="*/ 2147483647 h 171"/>
              <a:gd name="T18" fmla="*/ 2147483647 w 139"/>
              <a:gd name="T19" fmla="*/ 2147483647 h 171"/>
              <a:gd name="T20" fmla="*/ 2147483647 w 139"/>
              <a:gd name="T21" fmla="*/ 2147483647 h 171"/>
              <a:gd name="T22" fmla="*/ 2147483647 w 139"/>
              <a:gd name="T23" fmla="*/ 2147483647 h 171"/>
              <a:gd name="T24" fmla="*/ 2147483647 w 139"/>
              <a:gd name="T25" fmla="*/ 2147483647 h 171"/>
              <a:gd name="T26" fmla="*/ 2147483647 w 139"/>
              <a:gd name="T27" fmla="*/ 2147483647 h 171"/>
              <a:gd name="T28" fmla="*/ 2147483647 w 139"/>
              <a:gd name="T29" fmla="*/ 2147483647 h 171"/>
              <a:gd name="T30" fmla="*/ 2147483647 w 139"/>
              <a:gd name="T31" fmla="*/ 2147483647 h 171"/>
              <a:gd name="T32" fmla="*/ 2147483647 w 139"/>
              <a:gd name="T33" fmla="*/ 2147483647 h 171"/>
              <a:gd name="T34" fmla="*/ 2147483647 w 139"/>
              <a:gd name="T35" fmla="*/ 2147483647 h 171"/>
              <a:gd name="T36" fmla="*/ 2147483647 w 139"/>
              <a:gd name="T37" fmla="*/ 2147483647 h 171"/>
              <a:gd name="T38" fmla="*/ 2147483647 w 139"/>
              <a:gd name="T39" fmla="*/ 2147483647 h 171"/>
              <a:gd name="T40" fmla="*/ 2147483647 w 139"/>
              <a:gd name="T41" fmla="*/ 2147483647 h 171"/>
              <a:gd name="T42" fmla="*/ 2147483647 w 139"/>
              <a:gd name="T43" fmla="*/ 2147483647 h 171"/>
              <a:gd name="T44" fmla="*/ 2147483647 w 139"/>
              <a:gd name="T45" fmla="*/ 2147483647 h 171"/>
              <a:gd name="T46" fmla="*/ 2147483647 w 139"/>
              <a:gd name="T47" fmla="*/ 2147483647 h 171"/>
              <a:gd name="T48" fmla="*/ 2147483647 w 139"/>
              <a:gd name="T49" fmla="*/ 2147483647 h 171"/>
              <a:gd name="T50" fmla="*/ 2147483647 w 139"/>
              <a:gd name="T51" fmla="*/ 2147483647 h 171"/>
              <a:gd name="T52" fmla="*/ 2147483647 w 139"/>
              <a:gd name="T53" fmla="*/ 2147483647 h 171"/>
              <a:gd name="T54" fmla="*/ 2147483647 w 139"/>
              <a:gd name="T55" fmla="*/ 2147483647 h 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9"/>
              <a:gd name="T85" fmla="*/ 0 h 171"/>
              <a:gd name="T86" fmla="*/ 139 w 139"/>
              <a:gd name="T87" fmla="*/ 171 h 1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9" h="171">
                <a:moveTo>
                  <a:pt x="88" y="168"/>
                </a:moveTo>
                <a:cubicBezTo>
                  <a:pt x="81" y="168"/>
                  <a:pt x="74" y="167"/>
                  <a:pt x="67" y="166"/>
                </a:cubicBezTo>
                <a:cubicBezTo>
                  <a:pt x="57" y="164"/>
                  <a:pt x="44" y="160"/>
                  <a:pt x="32" y="156"/>
                </a:cubicBezTo>
                <a:cubicBezTo>
                  <a:pt x="19" y="151"/>
                  <a:pt x="9" y="146"/>
                  <a:pt x="4" y="140"/>
                </a:cubicBezTo>
                <a:cubicBezTo>
                  <a:pt x="3" y="139"/>
                  <a:pt x="1" y="137"/>
                  <a:pt x="1" y="134"/>
                </a:cubicBezTo>
                <a:cubicBezTo>
                  <a:pt x="0" y="131"/>
                  <a:pt x="0" y="128"/>
                  <a:pt x="3" y="123"/>
                </a:cubicBezTo>
                <a:cubicBezTo>
                  <a:pt x="4" y="122"/>
                  <a:pt x="5" y="121"/>
                  <a:pt x="6" y="120"/>
                </a:cubicBezTo>
                <a:cubicBezTo>
                  <a:pt x="8" y="119"/>
                  <a:pt x="9" y="119"/>
                  <a:pt x="8" y="118"/>
                </a:cubicBezTo>
                <a:cubicBezTo>
                  <a:pt x="3" y="111"/>
                  <a:pt x="3" y="105"/>
                  <a:pt x="6" y="101"/>
                </a:cubicBezTo>
                <a:cubicBezTo>
                  <a:pt x="8" y="97"/>
                  <a:pt x="12" y="94"/>
                  <a:pt x="16" y="93"/>
                </a:cubicBezTo>
                <a:cubicBezTo>
                  <a:pt x="10" y="88"/>
                  <a:pt x="9"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80" y="33"/>
                </a:cubicBezTo>
                <a:cubicBezTo>
                  <a:pt x="81" y="25"/>
                  <a:pt x="84" y="18"/>
                  <a:pt x="89" y="11"/>
                </a:cubicBezTo>
                <a:cubicBezTo>
                  <a:pt x="92" y="7"/>
                  <a:pt x="98" y="3"/>
                  <a:pt x="102" y="2"/>
                </a:cubicBezTo>
                <a:cubicBezTo>
                  <a:pt x="107" y="0"/>
                  <a:pt x="111" y="2"/>
                  <a:pt x="113" y="8"/>
                </a:cubicBezTo>
                <a:cubicBezTo>
                  <a:pt x="115" y="14"/>
                  <a:pt x="113"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2700" cap="flat">
            <a:solidFill>
              <a:srgbClr val="000000"/>
            </a:solidFill>
            <a:prstDash val="solid"/>
            <a:miter lim="800000"/>
            <a:headEnd/>
            <a:tailEnd/>
          </a:ln>
        </p:spPr>
        <p:txBody>
          <a:bodyPr/>
          <a:lstStyle/>
          <a:p>
            <a:pPr defTabSz="914400"/>
            <a:endParaRPr lang="en-US" sz="1800">
              <a:solidFill>
                <a:srgbClr val="000000"/>
              </a:solidFill>
            </a:endParaRPr>
          </a:p>
        </p:txBody>
      </p:sp>
      <p:sp>
        <p:nvSpPr>
          <p:cNvPr id="48135" name="Freeform 653"/>
          <p:cNvSpPr>
            <a:spLocks noChangeAspect="1" noEditPoints="1"/>
          </p:cNvSpPr>
          <p:nvPr/>
        </p:nvSpPr>
        <p:spPr bwMode="auto">
          <a:xfrm>
            <a:off x="8860850" y="2046514"/>
            <a:ext cx="412750" cy="541338"/>
          </a:xfrm>
          <a:custGeom>
            <a:avLst/>
            <a:gdLst>
              <a:gd name="T0" fmla="*/ 2147483647 w 120"/>
              <a:gd name="T1" fmla="*/ 2147483647 h 170"/>
              <a:gd name="T2" fmla="*/ 2147483647 w 120"/>
              <a:gd name="T3" fmla="*/ 2147483647 h 170"/>
              <a:gd name="T4" fmla="*/ 2147483647 w 120"/>
              <a:gd name="T5" fmla="*/ 2147483647 h 170"/>
              <a:gd name="T6" fmla="*/ 2147483647 w 120"/>
              <a:gd name="T7" fmla="*/ 2147483647 h 170"/>
              <a:gd name="T8" fmla="*/ 2147483647 w 120"/>
              <a:gd name="T9" fmla="*/ 2147483647 h 170"/>
              <a:gd name="T10" fmla="*/ 2147483647 w 120"/>
              <a:gd name="T11" fmla="*/ 2147483647 h 170"/>
              <a:gd name="T12" fmla="*/ 2147483647 w 120"/>
              <a:gd name="T13" fmla="*/ 2147483647 h 170"/>
              <a:gd name="T14" fmla="*/ 2147483647 w 120"/>
              <a:gd name="T15" fmla="*/ 2147483647 h 170"/>
              <a:gd name="T16" fmla="*/ 2147483647 w 120"/>
              <a:gd name="T17" fmla="*/ 2147483647 h 170"/>
              <a:gd name="T18" fmla="*/ 2147483647 w 120"/>
              <a:gd name="T19" fmla="*/ 2147483647 h 170"/>
              <a:gd name="T20" fmla="*/ 0 w 120"/>
              <a:gd name="T21" fmla="*/ 2147483647 h 170"/>
              <a:gd name="T22" fmla="*/ 0 w 120"/>
              <a:gd name="T23" fmla="*/ 2147483647 h 170"/>
              <a:gd name="T24" fmla="*/ 2147483647 w 120"/>
              <a:gd name="T25" fmla="*/ 0 h 170"/>
              <a:gd name="T26" fmla="*/ 2147483647 w 120"/>
              <a:gd name="T27" fmla="*/ 0 h 170"/>
              <a:gd name="T28" fmla="*/ 2147483647 w 120"/>
              <a:gd name="T29" fmla="*/ 2147483647 h 170"/>
              <a:gd name="T30" fmla="*/ 2147483647 w 120"/>
              <a:gd name="T31" fmla="*/ 2147483647 h 1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170"/>
              <a:gd name="T50" fmla="*/ 120 w 120"/>
              <a:gd name="T51" fmla="*/ 170 h 1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170">
                <a:moveTo>
                  <a:pt x="25" y="117"/>
                </a:moveTo>
                <a:cubicBezTo>
                  <a:pt x="95" y="117"/>
                  <a:pt x="95" y="117"/>
                  <a:pt x="95" y="117"/>
                </a:cubicBezTo>
                <a:moveTo>
                  <a:pt x="25" y="92"/>
                </a:moveTo>
                <a:cubicBezTo>
                  <a:pt x="95" y="92"/>
                  <a:pt x="95" y="92"/>
                  <a:pt x="95" y="92"/>
                </a:cubicBezTo>
                <a:moveTo>
                  <a:pt x="25" y="67"/>
                </a:moveTo>
                <a:cubicBezTo>
                  <a:pt x="95" y="67"/>
                  <a:pt x="95" y="67"/>
                  <a:pt x="95" y="67"/>
                </a:cubicBezTo>
                <a:moveTo>
                  <a:pt x="25" y="41"/>
                </a:moveTo>
                <a:cubicBezTo>
                  <a:pt x="95" y="41"/>
                  <a:pt x="95" y="41"/>
                  <a:pt x="95" y="41"/>
                </a:cubicBezTo>
                <a:moveTo>
                  <a:pt x="93" y="170"/>
                </a:moveTo>
                <a:cubicBezTo>
                  <a:pt x="26" y="170"/>
                  <a:pt x="26" y="170"/>
                  <a:pt x="26" y="170"/>
                </a:cubicBezTo>
                <a:cubicBezTo>
                  <a:pt x="12" y="170"/>
                  <a:pt x="0" y="158"/>
                  <a:pt x="0" y="144"/>
                </a:cubicBezTo>
                <a:cubicBezTo>
                  <a:pt x="0" y="26"/>
                  <a:pt x="0" y="26"/>
                  <a:pt x="0" y="26"/>
                </a:cubicBezTo>
                <a:cubicBezTo>
                  <a:pt x="0" y="12"/>
                  <a:pt x="12" y="0"/>
                  <a:pt x="26" y="0"/>
                </a:cubicBezTo>
                <a:cubicBezTo>
                  <a:pt x="93" y="0"/>
                  <a:pt x="93" y="0"/>
                  <a:pt x="93" y="0"/>
                </a:cubicBezTo>
                <a:cubicBezTo>
                  <a:pt x="108" y="0"/>
                  <a:pt x="120" y="12"/>
                  <a:pt x="120" y="26"/>
                </a:cubicBezTo>
                <a:cubicBezTo>
                  <a:pt x="120" y="144"/>
                  <a:pt x="120" y="144"/>
                  <a:pt x="120" y="144"/>
                </a:cubicBezTo>
              </a:path>
            </a:pathLst>
          </a:custGeom>
          <a:noFill/>
          <a:ln w="12700" cap="rnd">
            <a:solidFill>
              <a:srgbClr val="000000"/>
            </a:solidFill>
            <a:prstDash val="solid"/>
            <a:round/>
            <a:headEnd/>
            <a:tailEnd/>
          </a:ln>
        </p:spPr>
        <p:txBody>
          <a:bodyPr/>
          <a:lstStyle/>
          <a:p>
            <a:pPr defTabSz="914400"/>
            <a:endParaRPr lang="en-US" sz="1800">
              <a:solidFill>
                <a:srgbClr val="000000"/>
              </a:solidFill>
            </a:endParaRPr>
          </a:p>
        </p:txBody>
      </p:sp>
      <p:grpSp>
        <p:nvGrpSpPr>
          <p:cNvPr id="6" name="Groupe 630"/>
          <p:cNvGrpSpPr>
            <a:grpSpLocks/>
          </p:cNvGrpSpPr>
          <p:nvPr/>
        </p:nvGrpSpPr>
        <p:grpSpPr bwMode="auto">
          <a:xfrm>
            <a:off x="1461550" y="2906486"/>
            <a:ext cx="251000" cy="527050"/>
            <a:chOff x="5556226" y="2015927"/>
            <a:chExt cx="148064" cy="315912"/>
          </a:xfrm>
          <a:gradFill>
            <a:gsLst>
              <a:gs pos="82000">
                <a:srgbClr val="14BCC4">
                  <a:alpha val="68627"/>
                </a:srgbClr>
              </a:gs>
              <a:gs pos="25000">
                <a:srgbClr val="21D6E0"/>
              </a:gs>
              <a:gs pos="75000">
                <a:srgbClr val="0087E6"/>
              </a:gs>
              <a:gs pos="100000">
                <a:srgbClr val="005CBF"/>
              </a:gs>
            </a:gsLst>
            <a:lin ang="2400000" scaled="0"/>
          </a:gradFill>
        </p:grpSpPr>
        <p:sp>
          <p:nvSpPr>
            <p:cNvPr id="35" name="Freeform 810"/>
            <p:cNvSpPr>
              <a:spLocks/>
            </p:cNvSpPr>
            <p:nvPr/>
          </p:nvSpPr>
          <p:spPr bwMode="auto">
            <a:xfrm>
              <a:off x="5609040" y="2138164"/>
              <a:ext cx="95250" cy="193675"/>
            </a:xfrm>
            <a:custGeom>
              <a:avLst/>
              <a:gdLst>
                <a:gd name="T0" fmla="*/ 31 w 60"/>
                <a:gd name="T1" fmla="*/ 122 h 122"/>
                <a:gd name="T2" fmla="*/ 60 w 60"/>
                <a:gd name="T3" fmla="*/ 73 h 122"/>
                <a:gd name="T4" fmla="*/ 60 w 60"/>
                <a:gd name="T5" fmla="*/ 0 h 122"/>
                <a:gd name="T6" fmla="*/ 60 w 60"/>
                <a:gd name="T7" fmla="*/ 0 h 122"/>
                <a:gd name="T8" fmla="*/ 56 w 60"/>
                <a:gd name="T9" fmla="*/ 2 h 122"/>
                <a:gd name="T10" fmla="*/ 49 w 60"/>
                <a:gd name="T11" fmla="*/ 5 h 122"/>
                <a:gd name="T12" fmla="*/ 44 w 60"/>
                <a:gd name="T13" fmla="*/ 8 h 122"/>
                <a:gd name="T14" fmla="*/ 40 w 60"/>
                <a:gd name="T15" fmla="*/ 10 h 122"/>
                <a:gd name="T16" fmla="*/ 37 w 60"/>
                <a:gd name="T17" fmla="*/ 16 h 122"/>
                <a:gd name="T18" fmla="*/ 36 w 60"/>
                <a:gd name="T19" fmla="*/ 21 h 122"/>
                <a:gd name="T20" fmla="*/ 36 w 60"/>
                <a:gd name="T21" fmla="*/ 21 h 122"/>
                <a:gd name="T22" fmla="*/ 36 w 60"/>
                <a:gd name="T23" fmla="*/ 45 h 122"/>
                <a:gd name="T24" fmla="*/ 36 w 60"/>
                <a:gd name="T25" fmla="*/ 45 h 122"/>
                <a:gd name="T26" fmla="*/ 31 w 60"/>
                <a:gd name="T27" fmla="*/ 47 h 122"/>
                <a:gd name="T28" fmla="*/ 18 w 60"/>
                <a:gd name="T29" fmla="*/ 54 h 122"/>
                <a:gd name="T30" fmla="*/ 12 w 60"/>
                <a:gd name="T31" fmla="*/ 57 h 122"/>
                <a:gd name="T32" fmla="*/ 7 w 60"/>
                <a:gd name="T33" fmla="*/ 62 h 122"/>
                <a:gd name="T34" fmla="*/ 3 w 60"/>
                <a:gd name="T35" fmla="*/ 69 h 122"/>
                <a:gd name="T36" fmla="*/ 2 w 60"/>
                <a:gd name="T37" fmla="*/ 73 h 122"/>
                <a:gd name="T38" fmla="*/ 0 w 60"/>
                <a:gd name="T39" fmla="*/ 76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122"/>
                <a:gd name="T62" fmla="*/ 60 w 60"/>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122">
                  <a:moveTo>
                    <a:pt x="31" y="122"/>
                  </a:moveTo>
                  <a:lnTo>
                    <a:pt x="60" y="73"/>
                  </a:lnTo>
                  <a:lnTo>
                    <a:pt x="60" y="0"/>
                  </a:lnTo>
                  <a:lnTo>
                    <a:pt x="56" y="2"/>
                  </a:lnTo>
                  <a:lnTo>
                    <a:pt x="49" y="5"/>
                  </a:lnTo>
                  <a:lnTo>
                    <a:pt x="44" y="8"/>
                  </a:lnTo>
                  <a:lnTo>
                    <a:pt x="40" y="10"/>
                  </a:lnTo>
                  <a:lnTo>
                    <a:pt x="37" y="16"/>
                  </a:lnTo>
                  <a:lnTo>
                    <a:pt x="36" y="21"/>
                  </a:lnTo>
                  <a:lnTo>
                    <a:pt x="36" y="45"/>
                  </a:lnTo>
                  <a:lnTo>
                    <a:pt x="31" y="47"/>
                  </a:lnTo>
                  <a:lnTo>
                    <a:pt x="18" y="54"/>
                  </a:lnTo>
                  <a:lnTo>
                    <a:pt x="12" y="57"/>
                  </a:lnTo>
                  <a:lnTo>
                    <a:pt x="7" y="62"/>
                  </a:lnTo>
                  <a:lnTo>
                    <a:pt x="3" y="69"/>
                  </a:lnTo>
                  <a:lnTo>
                    <a:pt x="2" y="73"/>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6" name="Freeform 811"/>
            <p:cNvSpPr>
              <a:spLocks/>
            </p:cNvSpPr>
            <p:nvPr/>
          </p:nvSpPr>
          <p:spPr bwMode="auto">
            <a:xfrm>
              <a:off x="5654651" y="2052439"/>
              <a:ext cx="34925" cy="141287"/>
            </a:xfrm>
            <a:custGeom>
              <a:avLst/>
              <a:gdLst>
                <a:gd name="T0" fmla="*/ 22 w 22"/>
                <a:gd name="T1" fmla="*/ 89 h 89"/>
                <a:gd name="T2" fmla="*/ 22 w 22"/>
                <a:gd name="T3" fmla="*/ 89 h 89"/>
                <a:gd name="T4" fmla="*/ 22 w 22"/>
                <a:gd name="T5" fmla="*/ 11 h 89"/>
                <a:gd name="T6" fmla="*/ 22 w 22"/>
                <a:gd name="T7" fmla="*/ 11 h 89"/>
                <a:gd name="T8" fmla="*/ 21 w 22"/>
                <a:gd name="T9" fmla="*/ 6 h 89"/>
                <a:gd name="T10" fmla="*/ 18 w 22"/>
                <a:gd name="T11" fmla="*/ 2 h 89"/>
                <a:gd name="T12" fmla="*/ 16 w 22"/>
                <a:gd name="T13" fmla="*/ 1 h 89"/>
                <a:gd name="T14" fmla="*/ 12 w 22"/>
                <a:gd name="T15" fmla="*/ 0 h 89"/>
                <a:gd name="T16" fmla="*/ 8 w 22"/>
                <a:gd name="T17" fmla="*/ 1 h 89"/>
                <a:gd name="T18" fmla="*/ 4 w 22"/>
                <a:gd name="T19" fmla="*/ 2 h 89"/>
                <a:gd name="T20" fmla="*/ 2 w 22"/>
                <a:gd name="T21" fmla="*/ 5 h 89"/>
                <a:gd name="T22" fmla="*/ 0 w 22"/>
                <a:gd name="T23" fmla="*/ 9 h 89"/>
                <a:gd name="T24" fmla="*/ 0 w 22"/>
                <a:gd name="T25" fmla="*/ 9 h 89"/>
                <a:gd name="T26" fmla="*/ 0 w 22"/>
                <a:gd name="T27" fmla="*/ 76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89"/>
                <a:gd name="T44" fmla="*/ 22 w 22"/>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89">
                  <a:moveTo>
                    <a:pt x="22" y="89"/>
                  </a:moveTo>
                  <a:lnTo>
                    <a:pt x="22" y="89"/>
                  </a:lnTo>
                  <a:lnTo>
                    <a:pt x="22" y="11"/>
                  </a:lnTo>
                  <a:lnTo>
                    <a:pt x="21" y="6"/>
                  </a:lnTo>
                  <a:lnTo>
                    <a:pt x="18" y="2"/>
                  </a:lnTo>
                  <a:lnTo>
                    <a:pt x="16" y="1"/>
                  </a:lnTo>
                  <a:lnTo>
                    <a:pt x="12" y="0"/>
                  </a:lnTo>
                  <a:lnTo>
                    <a:pt x="8" y="1"/>
                  </a:lnTo>
                  <a:lnTo>
                    <a:pt x="4" y="2"/>
                  </a:lnTo>
                  <a:lnTo>
                    <a:pt x="2" y="5"/>
                  </a:lnTo>
                  <a:lnTo>
                    <a:pt x="0" y="9"/>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7" name="Freeform 812"/>
            <p:cNvSpPr>
              <a:spLocks/>
            </p:cNvSpPr>
            <p:nvPr/>
          </p:nvSpPr>
          <p:spPr bwMode="auto">
            <a:xfrm>
              <a:off x="5622901" y="2015927"/>
              <a:ext cx="31750" cy="157162"/>
            </a:xfrm>
            <a:custGeom>
              <a:avLst/>
              <a:gdLst>
                <a:gd name="T0" fmla="*/ 20 w 20"/>
                <a:gd name="T1" fmla="*/ 99 h 99"/>
                <a:gd name="T2" fmla="*/ 20 w 20"/>
                <a:gd name="T3" fmla="*/ 99 h 99"/>
                <a:gd name="T4" fmla="*/ 20 w 20"/>
                <a:gd name="T5" fmla="*/ 11 h 99"/>
                <a:gd name="T6" fmla="*/ 20 w 20"/>
                <a:gd name="T7" fmla="*/ 11 h 99"/>
                <a:gd name="T8" fmla="*/ 20 w 20"/>
                <a:gd name="T9" fmla="*/ 6 h 99"/>
                <a:gd name="T10" fmla="*/ 18 w 20"/>
                <a:gd name="T11" fmla="*/ 3 h 99"/>
                <a:gd name="T12" fmla="*/ 14 w 20"/>
                <a:gd name="T13" fmla="*/ 0 h 99"/>
                <a:gd name="T14" fmla="*/ 10 w 20"/>
                <a:gd name="T15" fmla="*/ 0 h 99"/>
                <a:gd name="T16" fmla="*/ 6 w 20"/>
                <a:gd name="T17" fmla="*/ 0 h 99"/>
                <a:gd name="T18" fmla="*/ 3 w 20"/>
                <a:gd name="T19" fmla="*/ 3 h 99"/>
                <a:gd name="T20" fmla="*/ 1 w 20"/>
                <a:gd name="T21" fmla="*/ 5 h 99"/>
                <a:gd name="T22" fmla="*/ 0 w 20"/>
                <a:gd name="T23" fmla="*/ 9 h 99"/>
                <a:gd name="T24" fmla="*/ 0 w 20"/>
                <a:gd name="T25" fmla="*/ 9 h 99"/>
                <a:gd name="T26" fmla="*/ 0 w 20"/>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99"/>
                <a:gd name="T44" fmla="*/ 20 w 20"/>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99">
                  <a:moveTo>
                    <a:pt x="20" y="99"/>
                  </a:moveTo>
                  <a:lnTo>
                    <a:pt x="20" y="99"/>
                  </a:lnTo>
                  <a:lnTo>
                    <a:pt x="20" y="11"/>
                  </a:lnTo>
                  <a:lnTo>
                    <a:pt x="20" y="6"/>
                  </a:lnTo>
                  <a:lnTo>
                    <a:pt x="18" y="3"/>
                  </a:lnTo>
                  <a:lnTo>
                    <a:pt x="14" y="0"/>
                  </a:lnTo>
                  <a:lnTo>
                    <a:pt x="10" y="0"/>
                  </a:lnTo>
                  <a:lnTo>
                    <a:pt x="6" y="0"/>
                  </a:lnTo>
                  <a:lnTo>
                    <a:pt x="3" y="3"/>
                  </a:lnTo>
                  <a:lnTo>
                    <a:pt x="1" y="5"/>
                  </a:lnTo>
                  <a:lnTo>
                    <a:pt x="0" y="9"/>
                  </a:lnTo>
                  <a:lnTo>
                    <a:pt x="0" y="9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8" name="Freeform 813"/>
            <p:cNvSpPr>
              <a:spLocks/>
            </p:cNvSpPr>
            <p:nvPr/>
          </p:nvSpPr>
          <p:spPr bwMode="auto">
            <a:xfrm>
              <a:off x="5589563" y="2030214"/>
              <a:ext cx="33338" cy="142875"/>
            </a:xfrm>
            <a:custGeom>
              <a:avLst/>
              <a:gdLst>
                <a:gd name="T0" fmla="*/ 21 w 21"/>
                <a:gd name="T1" fmla="*/ 90 h 90"/>
                <a:gd name="T2" fmla="*/ 21 w 21"/>
                <a:gd name="T3" fmla="*/ 90 h 90"/>
                <a:gd name="T4" fmla="*/ 21 w 21"/>
                <a:gd name="T5" fmla="*/ 11 h 90"/>
                <a:gd name="T6" fmla="*/ 21 w 21"/>
                <a:gd name="T7" fmla="*/ 11 h 90"/>
                <a:gd name="T8" fmla="*/ 20 w 21"/>
                <a:gd name="T9" fmla="*/ 6 h 90"/>
                <a:gd name="T10" fmla="*/ 17 w 21"/>
                <a:gd name="T11" fmla="*/ 2 h 90"/>
                <a:gd name="T12" fmla="*/ 15 w 21"/>
                <a:gd name="T13" fmla="*/ 1 h 90"/>
                <a:gd name="T14" fmla="*/ 11 w 21"/>
                <a:gd name="T15" fmla="*/ 0 h 90"/>
                <a:gd name="T16" fmla="*/ 7 w 21"/>
                <a:gd name="T17" fmla="*/ 1 h 90"/>
                <a:gd name="T18" fmla="*/ 3 w 21"/>
                <a:gd name="T19" fmla="*/ 2 h 90"/>
                <a:gd name="T20" fmla="*/ 1 w 21"/>
                <a:gd name="T21" fmla="*/ 5 h 90"/>
                <a:gd name="T22" fmla="*/ 0 w 21"/>
                <a:gd name="T23" fmla="*/ 9 h 90"/>
                <a:gd name="T24" fmla="*/ 0 w 21"/>
                <a:gd name="T25" fmla="*/ 9 h 90"/>
                <a:gd name="T26" fmla="*/ 0 w 21"/>
                <a:gd name="T27" fmla="*/ 9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90"/>
                <a:gd name="T44" fmla="*/ 21 w 21"/>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90">
                  <a:moveTo>
                    <a:pt x="21" y="90"/>
                  </a:moveTo>
                  <a:lnTo>
                    <a:pt x="21" y="90"/>
                  </a:lnTo>
                  <a:lnTo>
                    <a:pt x="21" y="11"/>
                  </a:lnTo>
                  <a:lnTo>
                    <a:pt x="20" y="6"/>
                  </a:lnTo>
                  <a:lnTo>
                    <a:pt x="17" y="2"/>
                  </a:lnTo>
                  <a:lnTo>
                    <a:pt x="15" y="1"/>
                  </a:lnTo>
                  <a:lnTo>
                    <a:pt x="11" y="0"/>
                  </a:lnTo>
                  <a:lnTo>
                    <a:pt x="7" y="1"/>
                  </a:lnTo>
                  <a:lnTo>
                    <a:pt x="3" y="2"/>
                  </a:lnTo>
                  <a:lnTo>
                    <a:pt x="1" y="5"/>
                  </a:lnTo>
                  <a:lnTo>
                    <a:pt x="0" y="9"/>
                  </a:lnTo>
                  <a:lnTo>
                    <a:pt x="0" y="9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9" name="Freeform 814"/>
            <p:cNvSpPr>
              <a:spLocks/>
            </p:cNvSpPr>
            <p:nvPr/>
          </p:nvSpPr>
          <p:spPr bwMode="auto">
            <a:xfrm>
              <a:off x="5556226" y="2073077"/>
              <a:ext cx="33338" cy="250825"/>
            </a:xfrm>
            <a:custGeom>
              <a:avLst/>
              <a:gdLst>
                <a:gd name="T0" fmla="*/ 21 w 21"/>
                <a:gd name="T1" fmla="*/ 63 h 158"/>
                <a:gd name="T2" fmla="*/ 21 w 21"/>
                <a:gd name="T3" fmla="*/ 63 h 158"/>
                <a:gd name="T4" fmla="*/ 21 w 21"/>
                <a:gd name="T5" fmla="*/ 11 h 158"/>
                <a:gd name="T6" fmla="*/ 21 w 21"/>
                <a:gd name="T7" fmla="*/ 11 h 158"/>
                <a:gd name="T8" fmla="*/ 21 w 21"/>
                <a:gd name="T9" fmla="*/ 6 h 158"/>
                <a:gd name="T10" fmla="*/ 18 w 21"/>
                <a:gd name="T11" fmla="*/ 2 h 158"/>
                <a:gd name="T12" fmla="*/ 14 w 21"/>
                <a:gd name="T13" fmla="*/ 1 h 158"/>
                <a:gd name="T14" fmla="*/ 10 w 21"/>
                <a:gd name="T15" fmla="*/ 0 h 158"/>
                <a:gd name="T16" fmla="*/ 7 w 21"/>
                <a:gd name="T17" fmla="*/ 1 h 158"/>
                <a:gd name="T18" fmla="*/ 4 w 21"/>
                <a:gd name="T19" fmla="*/ 2 h 158"/>
                <a:gd name="T20" fmla="*/ 2 w 21"/>
                <a:gd name="T21" fmla="*/ 5 h 158"/>
                <a:gd name="T22" fmla="*/ 0 w 21"/>
                <a:gd name="T23" fmla="*/ 8 h 158"/>
                <a:gd name="T24" fmla="*/ 0 w 21"/>
                <a:gd name="T25" fmla="*/ 8 h 158"/>
                <a:gd name="T26" fmla="*/ 0 w 21"/>
                <a:gd name="T27" fmla="*/ 158 h 1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58"/>
                <a:gd name="T44" fmla="*/ 21 w 21"/>
                <a:gd name="T45" fmla="*/ 158 h 1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58">
                  <a:moveTo>
                    <a:pt x="21" y="63"/>
                  </a:moveTo>
                  <a:lnTo>
                    <a:pt x="21" y="63"/>
                  </a:lnTo>
                  <a:lnTo>
                    <a:pt x="21" y="11"/>
                  </a:lnTo>
                  <a:lnTo>
                    <a:pt x="21" y="6"/>
                  </a:lnTo>
                  <a:lnTo>
                    <a:pt x="18" y="2"/>
                  </a:lnTo>
                  <a:lnTo>
                    <a:pt x="14" y="1"/>
                  </a:lnTo>
                  <a:lnTo>
                    <a:pt x="10" y="0"/>
                  </a:lnTo>
                  <a:lnTo>
                    <a:pt x="7" y="1"/>
                  </a:lnTo>
                  <a:lnTo>
                    <a:pt x="4" y="2"/>
                  </a:lnTo>
                  <a:lnTo>
                    <a:pt x="2" y="5"/>
                  </a:lnTo>
                  <a:lnTo>
                    <a:pt x="0" y="8"/>
                  </a:lnTo>
                  <a:lnTo>
                    <a:pt x="0" y="15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7" name="Groupe 414"/>
          <p:cNvGrpSpPr>
            <a:grpSpLocks/>
          </p:cNvGrpSpPr>
          <p:nvPr/>
        </p:nvGrpSpPr>
        <p:grpSpPr bwMode="auto">
          <a:xfrm>
            <a:off x="8482938" y="2895615"/>
            <a:ext cx="646642" cy="631825"/>
            <a:chOff x="4678878" y="-163361"/>
            <a:chExt cx="1572288" cy="1536642"/>
          </a:xfrm>
          <a:gradFill>
            <a:gsLst>
              <a:gs pos="0">
                <a:srgbClr val="CCCCFF"/>
              </a:gs>
              <a:gs pos="17999">
                <a:schemeClr val="accent5">
                  <a:lumMod val="50000"/>
                </a:schemeClr>
              </a:gs>
              <a:gs pos="36000">
                <a:srgbClr val="92D050"/>
              </a:gs>
              <a:gs pos="61000">
                <a:srgbClr val="CC99FF"/>
              </a:gs>
              <a:gs pos="82001">
                <a:srgbClr val="99CCFF"/>
              </a:gs>
              <a:gs pos="100000">
                <a:srgbClr val="CCCCFF"/>
              </a:gs>
            </a:gsLst>
            <a:lin ang="2400000" scaled="0"/>
          </a:gradFill>
        </p:grpSpPr>
        <p:sp>
          <p:nvSpPr>
            <p:cNvPr id="41" name="Freeform 834"/>
            <p:cNvSpPr>
              <a:spLocks/>
            </p:cNvSpPr>
            <p:nvPr/>
          </p:nvSpPr>
          <p:spPr bwMode="auto">
            <a:xfrm>
              <a:off x="4678878" y="109448"/>
              <a:ext cx="1572288" cy="1263833"/>
            </a:xfrm>
            <a:custGeom>
              <a:avLst/>
              <a:gdLst>
                <a:gd name="T0" fmla="*/ 183643 w 10000"/>
                <a:gd name="T1" fmla="*/ 0 h 10057"/>
                <a:gd name="T2" fmla="*/ 0 w 10000"/>
                <a:gd name="T3" fmla="*/ 492615 h 10057"/>
                <a:gd name="T4" fmla="*/ 772780 w 10000"/>
                <a:gd name="T5" fmla="*/ 1263833 h 10057"/>
                <a:gd name="T6" fmla="*/ 1044785 w 10000"/>
                <a:gd name="T7" fmla="*/ 1232919 h 10057"/>
                <a:gd name="T8" fmla="*/ 1377167 w 10000"/>
                <a:gd name="T9" fmla="*/ 972788 h 10057"/>
                <a:gd name="T10" fmla="*/ 1572288 w 10000"/>
                <a:gd name="T11" fmla="*/ 492615 h 10057"/>
                <a:gd name="T12" fmla="*/ 1380783 w 10000"/>
                <a:gd name="T13" fmla="*/ 0 h 10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57">
                  <a:moveTo>
                    <a:pt x="1168" y="0"/>
                  </a:moveTo>
                  <a:cubicBezTo>
                    <a:pt x="457" y="1058"/>
                    <a:pt x="0" y="2426"/>
                    <a:pt x="0" y="3920"/>
                  </a:cubicBezTo>
                  <a:cubicBezTo>
                    <a:pt x="0" y="7279"/>
                    <a:pt x="1774" y="9442"/>
                    <a:pt x="4915" y="10057"/>
                  </a:cubicBezTo>
                  <a:lnTo>
                    <a:pt x="6645" y="9811"/>
                  </a:lnTo>
                  <a:cubicBezTo>
                    <a:pt x="7276" y="9431"/>
                    <a:pt x="7932" y="8752"/>
                    <a:pt x="8759" y="7741"/>
                  </a:cubicBezTo>
                  <a:cubicBezTo>
                    <a:pt x="9596" y="6725"/>
                    <a:pt x="9996" y="5210"/>
                    <a:pt x="10000" y="3920"/>
                  </a:cubicBezTo>
                  <a:cubicBezTo>
                    <a:pt x="10000" y="2426"/>
                    <a:pt x="9543" y="1058"/>
                    <a:pt x="8782"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2" name="Freeform 835"/>
            <p:cNvSpPr>
              <a:spLocks/>
            </p:cNvSpPr>
            <p:nvPr/>
          </p:nvSpPr>
          <p:spPr bwMode="auto">
            <a:xfrm>
              <a:off x="4861982" y="-163361"/>
              <a:ext cx="1198124" cy="272807"/>
            </a:xfrm>
            <a:custGeom>
              <a:avLst/>
              <a:gdLst>
                <a:gd name="T0" fmla="*/ 0 w 150"/>
                <a:gd name="T1" fmla="*/ 35 h 35"/>
                <a:gd name="T2" fmla="*/ 75 w 150"/>
                <a:gd name="T3" fmla="*/ 0 h 35"/>
                <a:gd name="T4" fmla="*/ 150 w 150"/>
                <a:gd name="T5" fmla="*/ 35 h 35"/>
                <a:gd name="T6" fmla="*/ 0 60000 65536"/>
                <a:gd name="T7" fmla="*/ 0 60000 65536"/>
                <a:gd name="T8" fmla="*/ 0 60000 65536"/>
                <a:gd name="T9" fmla="*/ 0 w 150"/>
                <a:gd name="T10" fmla="*/ 0 h 35"/>
                <a:gd name="T11" fmla="*/ 150 w 150"/>
                <a:gd name="T12" fmla="*/ 35 h 35"/>
              </a:gdLst>
              <a:ahLst/>
              <a:cxnLst>
                <a:cxn ang="T6">
                  <a:pos x="T0" y="T1"/>
                </a:cxn>
                <a:cxn ang="T7">
                  <a:pos x="T2" y="T3"/>
                </a:cxn>
                <a:cxn ang="T8">
                  <a:pos x="T4" y="T5"/>
                </a:cxn>
              </a:cxnLst>
              <a:rect l="T9" t="T10" r="T11" b="T12"/>
              <a:pathLst>
                <a:path w="150" h="35">
                  <a:moveTo>
                    <a:pt x="0" y="35"/>
                  </a:moveTo>
                  <a:cubicBezTo>
                    <a:pt x="18" y="14"/>
                    <a:pt x="45" y="0"/>
                    <a:pt x="75" y="0"/>
                  </a:cubicBezTo>
                  <a:cubicBezTo>
                    <a:pt x="105" y="0"/>
                    <a:pt x="132" y="13"/>
                    <a:pt x="150" y="35"/>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3" name="Freeform 836"/>
            <p:cNvSpPr>
              <a:spLocks/>
            </p:cNvSpPr>
            <p:nvPr/>
          </p:nvSpPr>
          <p:spPr bwMode="auto">
            <a:xfrm>
              <a:off x="4861980" y="109448"/>
              <a:ext cx="1198124" cy="132506"/>
            </a:xfrm>
            <a:custGeom>
              <a:avLst/>
              <a:gdLst>
                <a:gd name="T0" fmla="*/ 0 w 150"/>
                <a:gd name="T1" fmla="*/ 0 h 17"/>
                <a:gd name="T2" fmla="*/ 75 w 150"/>
                <a:gd name="T3" fmla="*/ 17 h 17"/>
                <a:gd name="T4" fmla="*/ 150 w 150"/>
                <a:gd name="T5" fmla="*/ 0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0" y="0"/>
                  </a:moveTo>
                  <a:cubicBezTo>
                    <a:pt x="18" y="10"/>
                    <a:pt x="45" y="17"/>
                    <a:pt x="75" y="17"/>
                  </a:cubicBezTo>
                  <a:cubicBezTo>
                    <a:pt x="105" y="17"/>
                    <a:pt x="132" y="10"/>
                    <a:pt x="150"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4" name="Freeform 837"/>
            <p:cNvSpPr>
              <a:spLocks/>
            </p:cNvSpPr>
            <p:nvPr/>
          </p:nvSpPr>
          <p:spPr bwMode="auto">
            <a:xfrm>
              <a:off x="4861980" y="959046"/>
              <a:ext cx="1198124" cy="132506"/>
            </a:xfrm>
            <a:custGeom>
              <a:avLst/>
              <a:gdLst>
                <a:gd name="T0" fmla="*/ 150 w 150"/>
                <a:gd name="T1" fmla="*/ 17 h 17"/>
                <a:gd name="T2" fmla="*/ 75 w 150"/>
                <a:gd name="T3" fmla="*/ 0 h 17"/>
                <a:gd name="T4" fmla="*/ 0 w 150"/>
                <a:gd name="T5" fmla="*/ 17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150" y="17"/>
                  </a:moveTo>
                  <a:cubicBezTo>
                    <a:pt x="132" y="7"/>
                    <a:pt x="105" y="0"/>
                    <a:pt x="75" y="0"/>
                  </a:cubicBezTo>
                  <a:cubicBezTo>
                    <a:pt x="45" y="0"/>
                    <a:pt x="18" y="7"/>
                    <a:pt x="0" y="17"/>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5" name="Oval 838"/>
            <p:cNvSpPr>
              <a:spLocks noChangeArrowheads="1"/>
            </p:cNvSpPr>
            <p:nvPr/>
          </p:nvSpPr>
          <p:spPr bwMode="auto">
            <a:xfrm>
              <a:off x="5037120" y="-163359"/>
              <a:ext cx="847842" cy="1531616"/>
            </a:xfrm>
            <a:prstGeom prst="ellipse">
              <a:avLst/>
            </a:prstGeom>
            <a:grpFill/>
            <a:ln w="19050" cap="rnd">
              <a:solidFill>
                <a:srgbClr val="000000"/>
              </a:solidFill>
              <a:round/>
              <a:headEnd/>
              <a:tailEnd/>
            </a:ln>
          </p:spPr>
          <p:txBody>
            <a:bodyPr/>
            <a:lstStyle/>
            <a:p>
              <a:pPr defTabSz="914400">
                <a:defRPr/>
              </a:pPr>
              <a:endParaRPr lang="en-US" sz="1800">
                <a:solidFill>
                  <a:srgbClr val="000000"/>
                </a:solidFill>
                <a:latin typeface="Calibri" pitchFamily="34" charset="0"/>
                <a:ea typeface="ＭＳ Ｐゴシック" charset="0"/>
                <a:cs typeface="Arial" charset="0"/>
              </a:endParaRPr>
            </a:p>
          </p:txBody>
        </p:sp>
        <p:sp>
          <p:nvSpPr>
            <p:cNvPr id="46" name="Line 839"/>
            <p:cNvSpPr>
              <a:spLocks noChangeShapeType="1"/>
            </p:cNvSpPr>
            <p:nvPr/>
          </p:nvSpPr>
          <p:spPr bwMode="auto">
            <a:xfrm>
              <a:off x="4678878" y="600500"/>
              <a:ext cx="1572288" cy="3898"/>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7" name="Line 840"/>
            <p:cNvSpPr>
              <a:spLocks noChangeShapeType="1"/>
            </p:cNvSpPr>
            <p:nvPr/>
          </p:nvSpPr>
          <p:spPr bwMode="auto">
            <a:xfrm flipV="1">
              <a:off x="5459051" y="-163359"/>
              <a:ext cx="3982" cy="1531616"/>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8" name="Groupe 670"/>
          <p:cNvGrpSpPr>
            <a:grpSpLocks/>
          </p:cNvGrpSpPr>
          <p:nvPr/>
        </p:nvGrpSpPr>
        <p:grpSpPr bwMode="auto">
          <a:xfrm>
            <a:off x="1031737" y="3843287"/>
            <a:ext cx="608806" cy="377825"/>
            <a:chOff x="1747814" y="4959152"/>
            <a:chExt cx="290512" cy="184150"/>
          </a:xfrm>
          <a:gradFill>
            <a:gsLst>
              <a:gs pos="0">
                <a:schemeClr val="accent6">
                  <a:lumMod val="20000"/>
                  <a:lumOff val="80000"/>
                </a:schemeClr>
              </a:gs>
              <a:gs pos="17999">
                <a:srgbClr val="FEE7F2"/>
              </a:gs>
              <a:gs pos="36000">
                <a:srgbClr val="FAC77D"/>
              </a:gs>
              <a:gs pos="61000">
                <a:srgbClr val="FBA97D"/>
              </a:gs>
              <a:gs pos="82001">
                <a:srgbClr val="FBD49C"/>
              </a:gs>
              <a:gs pos="100000">
                <a:srgbClr val="FEE7F2"/>
              </a:gs>
            </a:gsLst>
            <a:lin ang="2400000" scaled="0"/>
          </a:gradFill>
        </p:grpSpPr>
        <p:sp>
          <p:nvSpPr>
            <p:cNvPr id="49" name="Freeform 672"/>
            <p:cNvSpPr>
              <a:spLocks/>
            </p:cNvSpPr>
            <p:nvPr/>
          </p:nvSpPr>
          <p:spPr bwMode="auto">
            <a:xfrm>
              <a:off x="1828776" y="5094089"/>
              <a:ext cx="168275" cy="49213"/>
            </a:xfrm>
            <a:custGeom>
              <a:avLst/>
              <a:gdLst>
                <a:gd name="T0" fmla="*/ 0 w 106"/>
                <a:gd name="T1" fmla="*/ 0 h 31"/>
                <a:gd name="T2" fmla="*/ 0 w 106"/>
                <a:gd name="T3" fmla="*/ 0 h 31"/>
                <a:gd name="T4" fmla="*/ 13 w 106"/>
                <a:gd name="T5" fmla="*/ 1 h 31"/>
                <a:gd name="T6" fmla="*/ 13 w 106"/>
                <a:gd name="T7" fmla="*/ 1 h 31"/>
                <a:gd name="T8" fmla="*/ 18 w 106"/>
                <a:gd name="T9" fmla="*/ 2 h 31"/>
                <a:gd name="T10" fmla="*/ 25 w 106"/>
                <a:gd name="T11" fmla="*/ 6 h 31"/>
                <a:gd name="T12" fmla="*/ 40 w 106"/>
                <a:gd name="T13" fmla="*/ 16 h 31"/>
                <a:gd name="T14" fmla="*/ 49 w 106"/>
                <a:gd name="T15" fmla="*/ 23 h 31"/>
                <a:gd name="T16" fmla="*/ 58 w 106"/>
                <a:gd name="T17" fmla="*/ 26 h 31"/>
                <a:gd name="T18" fmla="*/ 66 w 106"/>
                <a:gd name="T19" fmla="*/ 30 h 31"/>
                <a:gd name="T20" fmla="*/ 77 w 106"/>
                <a:gd name="T21" fmla="*/ 31 h 31"/>
                <a:gd name="T22" fmla="*/ 77 w 106"/>
                <a:gd name="T23" fmla="*/ 31 h 31"/>
                <a:gd name="T24" fmla="*/ 87 w 106"/>
                <a:gd name="T25" fmla="*/ 30 h 31"/>
                <a:gd name="T26" fmla="*/ 93 w 106"/>
                <a:gd name="T27" fmla="*/ 29 h 31"/>
                <a:gd name="T28" fmla="*/ 98 w 106"/>
                <a:gd name="T29" fmla="*/ 28 h 31"/>
                <a:gd name="T30" fmla="*/ 102 w 106"/>
                <a:gd name="T31" fmla="*/ 25 h 31"/>
                <a:gd name="T32" fmla="*/ 106 w 106"/>
                <a:gd name="T33" fmla="*/ 23 h 31"/>
                <a:gd name="T34" fmla="*/ 106 w 106"/>
                <a:gd name="T35" fmla="*/ 2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6"/>
                <a:gd name="T55" fmla="*/ 0 h 31"/>
                <a:gd name="T56" fmla="*/ 106 w 106"/>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6" h="31">
                  <a:moveTo>
                    <a:pt x="0" y="0"/>
                  </a:moveTo>
                  <a:lnTo>
                    <a:pt x="0" y="0"/>
                  </a:lnTo>
                  <a:lnTo>
                    <a:pt x="13" y="1"/>
                  </a:lnTo>
                  <a:lnTo>
                    <a:pt x="18" y="2"/>
                  </a:lnTo>
                  <a:lnTo>
                    <a:pt x="25" y="6"/>
                  </a:lnTo>
                  <a:lnTo>
                    <a:pt x="40" y="16"/>
                  </a:lnTo>
                  <a:lnTo>
                    <a:pt x="49" y="23"/>
                  </a:lnTo>
                  <a:lnTo>
                    <a:pt x="58" y="26"/>
                  </a:lnTo>
                  <a:lnTo>
                    <a:pt x="66" y="30"/>
                  </a:lnTo>
                  <a:lnTo>
                    <a:pt x="77" y="31"/>
                  </a:lnTo>
                  <a:lnTo>
                    <a:pt x="87" y="30"/>
                  </a:lnTo>
                  <a:lnTo>
                    <a:pt x="93" y="29"/>
                  </a:lnTo>
                  <a:lnTo>
                    <a:pt x="98" y="28"/>
                  </a:lnTo>
                  <a:lnTo>
                    <a:pt x="102" y="25"/>
                  </a:lnTo>
                  <a:lnTo>
                    <a:pt x="106" y="23"/>
                  </a:lnTo>
                  <a:lnTo>
                    <a:pt x="106" y="2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0" name="Freeform 673"/>
            <p:cNvSpPr>
              <a:spLocks/>
            </p:cNvSpPr>
            <p:nvPr/>
          </p:nvSpPr>
          <p:spPr bwMode="auto">
            <a:xfrm>
              <a:off x="1758926" y="5094089"/>
              <a:ext cx="31750" cy="1588"/>
            </a:xfrm>
            <a:custGeom>
              <a:avLst/>
              <a:gdLst>
                <a:gd name="T0" fmla="*/ 20 w 20"/>
                <a:gd name="T1" fmla="*/ 0 h 1"/>
                <a:gd name="T2" fmla="*/ 20 w 20"/>
                <a:gd name="T3" fmla="*/ 0 h 1"/>
                <a:gd name="T4" fmla="*/ 0 w 20"/>
                <a:gd name="T5" fmla="*/ 1 h 1"/>
                <a:gd name="T6" fmla="*/ 0 60000 65536"/>
                <a:gd name="T7" fmla="*/ 0 60000 65536"/>
                <a:gd name="T8" fmla="*/ 0 60000 65536"/>
                <a:gd name="T9" fmla="*/ 0 w 20"/>
                <a:gd name="T10" fmla="*/ 0 h 1"/>
                <a:gd name="T11" fmla="*/ 20 w 20"/>
                <a:gd name="T12" fmla="*/ 1 h 1"/>
              </a:gdLst>
              <a:ahLst/>
              <a:cxnLst>
                <a:cxn ang="T6">
                  <a:pos x="T0" y="T1"/>
                </a:cxn>
                <a:cxn ang="T7">
                  <a:pos x="T2" y="T3"/>
                </a:cxn>
                <a:cxn ang="T8">
                  <a:pos x="T4" y="T5"/>
                </a:cxn>
              </a:cxnLst>
              <a:rect l="T9" t="T10" r="T11" b="T12"/>
              <a:pathLst>
                <a:path w="20" h="1">
                  <a:moveTo>
                    <a:pt x="20" y="0"/>
                  </a:moveTo>
                  <a:lnTo>
                    <a:pt x="20" y="0"/>
                  </a:lnTo>
                  <a:lnTo>
                    <a:pt x="0" y="1"/>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1" name="Freeform 674"/>
            <p:cNvSpPr>
              <a:spLocks/>
            </p:cNvSpPr>
            <p:nvPr/>
          </p:nvSpPr>
          <p:spPr bwMode="auto">
            <a:xfrm>
              <a:off x="1828776" y="4959152"/>
              <a:ext cx="187325" cy="22225"/>
            </a:xfrm>
            <a:custGeom>
              <a:avLst/>
              <a:gdLst>
                <a:gd name="T0" fmla="*/ 118 w 118"/>
                <a:gd name="T1" fmla="*/ 7 h 14"/>
                <a:gd name="T2" fmla="*/ 118 w 118"/>
                <a:gd name="T3" fmla="*/ 7 h 14"/>
                <a:gd name="T4" fmla="*/ 107 w 118"/>
                <a:gd name="T5" fmla="*/ 4 h 14"/>
                <a:gd name="T6" fmla="*/ 92 w 118"/>
                <a:gd name="T7" fmla="*/ 1 h 14"/>
                <a:gd name="T8" fmla="*/ 92 w 118"/>
                <a:gd name="T9" fmla="*/ 1 h 14"/>
                <a:gd name="T10" fmla="*/ 80 w 118"/>
                <a:gd name="T11" fmla="*/ 0 h 14"/>
                <a:gd name="T12" fmla="*/ 69 w 118"/>
                <a:gd name="T13" fmla="*/ 1 h 14"/>
                <a:gd name="T14" fmla="*/ 60 w 118"/>
                <a:gd name="T15" fmla="*/ 4 h 14"/>
                <a:gd name="T16" fmla="*/ 51 w 118"/>
                <a:gd name="T17" fmla="*/ 6 h 14"/>
                <a:gd name="T18" fmla="*/ 36 w 118"/>
                <a:gd name="T19" fmla="*/ 11 h 14"/>
                <a:gd name="T20" fmla="*/ 30 w 118"/>
                <a:gd name="T21" fmla="*/ 12 h 14"/>
                <a:gd name="T22" fmla="*/ 25 w 118"/>
                <a:gd name="T23" fmla="*/ 14 h 14"/>
                <a:gd name="T24" fmla="*/ 25 w 118"/>
                <a:gd name="T25" fmla="*/ 14 h 14"/>
                <a:gd name="T26" fmla="*/ 0 w 118"/>
                <a:gd name="T27" fmla="*/ 14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4"/>
                <a:gd name="T44" fmla="*/ 118 w 11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4">
                  <a:moveTo>
                    <a:pt x="118" y="7"/>
                  </a:moveTo>
                  <a:lnTo>
                    <a:pt x="118" y="7"/>
                  </a:lnTo>
                  <a:lnTo>
                    <a:pt x="107" y="4"/>
                  </a:lnTo>
                  <a:lnTo>
                    <a:pt x="92" y="1"/>
                  </a:lnTo>
                  <a:lnTo>
                    <a:pt x="80" y="0"/>
                  </a:lnTo>
                  <a:lnTo>
                    <a:pt x="69" y="1"/>
                  </a:lnTo>
                  <a:lnTo>
                    <a:pt x="60" y="4"/>
                  </a:lnTo>
                  <a:lnTo>
                    <a:pt x="51" y="6"/>
                  </a:lnTo>
                  <a:lnTo>
                    <a:pt x="36" y="11"/>
                  </a:lnTo>
                  <a:lnTo>
                    <a:pt x="30" y="12"/>
                  </a:lnTo>
                  <a:lnTo>
                    <a:pt x="25" y="14"/>
                  </a:lnTo>
                  <a:lnTo>
                    <a:pt x="0" y="1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2" name="Line 675"/>
            <p:cNvSpPr>
              <a:spLocks noChangeShapeType="1"/>
            </p:cNvSpPr>
            <p:nvPr/>
          </p:nvSpPr>
          <p:spPr bwMode="auto">
            <a:xfrm flipH="1">
              <a:off x="1747814" y="4981377"/>
              <a:ext cx="42863" cy="158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3" name="Line 676"/>
            <p:cNvSpPr>
              <a:spLocks noChangeShapeType="1"/>
            </p:cNvSpPr>
            <p:nvPr/>
          </p:nvSpPr>
          <p:spPr bwMode="auto">
            <a:xfrm>
              <a:off x="17906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4" name="Line 677"/>
            <p:cNvSpPr>
              <a:spLocks noChangeShapeType="1"/>
            </p:cNvSpPr>
            <p:nvPr/>
          </p:nvSpPr>
          <p:spPr bwMode="auto">
            <a:xfrm flipV="1">
              <a:off x="18287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5" name="Freeform 678"/>
            <p:cNvSpPr>
              <a:spLocks/>
            </p:cNvSpPr>
            <p:nvPr/>
          </p:nvSpPr>
          <p:spPr bwMode="auto">
            <a:xfrm>
              <a:off x="1790676" y="4976614"/>
              <a:ext cx="38100" cy="4763"/>
            </a:xfrm>
            <a:custGeom>
              <a:avLst/>
              <a:gdLst>
                <a:gd name="T0" fmla="*/ 0 w 24"/>
                <a:gd name="T1" fmla="*/ 3 h 3"/>
                <a:gd name="T2" fmla="*/ 0 w 24"/>
                <a:gd name="T3" fmla="*/ 0 h 3"/>
                <a:gd name="T4" fmla="*/ 24 w 24"/>
                <a:gd name="T5" fmla="*/ 0 h 3"/>
                <a:gd name="T6" fmla="*/ 24 w 24"/>
                <a:gd name="T7" fmla="*/ 3 h 3"/>
                <a:gd name="T8" fmla="*/ 0 60000 65536"/>
                <a:gd name="T9" fmla="*/ 0 60000 65536"/>
                <a:gd name="T10" fmla="*/ 0 60000 65536"/>
                <a:gd name="T11" fmla="*/ 0 60000 65536"/>
                <a:gd name="T12" fmla="*/ 0 w 24"/>
                <a:gd name="T13" fmla="*/ 0 h 3"/>
                <a:gd name="T14" fmla="*/ 24 w 24"/>
                <a:gd name="T15" fmla="*/ 3 h 3"/>
              </a:gdLst>
              <a:ahLst/>
              <a:cxnLst>
                <a:cxn ang="T8">
                  <a:pos x="T0" y="T1"/>
                </a:cxn>
                <a:cxn ang="T9">
                  <a:pos x="T2" y="T3"/>
                </a:cxn>
                <a:cxn ang="T10">
                  <a:pos x="T4" y="T5"/>
                </a:cxn>
                <a:cxn ang="T11">
                  <a:pos x="T6" y="T7"/>
                </a:cxn>
              </a:cxnLst>
              <a:rect l="T12" t="T13" r="T14" b="T15"/>
              <a:pathLst>
                <a:path w="24" h="3">
                  <a:moveTo>
                    <a:pt x="0" y="3"/>
                  </a:moveTo>
                  <a:lnTo>
                    <a:pt x="0" y="0"/>
                  </a:lnTo>
                  <a:lnTo>
                    <a:pt x="24" y="0"/>
                  </a:lnTo>
                  <a:lnTo>
                    <a:pt x="24" y="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6" name="Line 679"/>
            <p:cNvSpPr>
              <a:spLocks noChangeShapeType="1"/>
            </p:cNvSpPr>
            <p:nvPr/>
          </p:nvSpPr>
          <p:spPr bwMode="auto">
            <a:xfrm flipV="1">
              <a:off x="17906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7" name="Freeform 680"/>
            <p:cNvSpPr>
              <a:spLocks/>
            </p:cNvSpPr>
            <p:nvPr/>
          </p:nvSpPr>
          <p:spPr bwMode="auto">
            <a:xfrm>
              <a:off x="1790676" y="5094089"/>
              <a:ext cx="38100" cy="1588"/>
            </a:xfrm>
            <a:custGeom>
              <a:avLst/>
              <a:gdLst>
                <a:gd name="T0" fmla="*/ 0 w 24"/>
                <a:gd name="T1" fmla="*/ 0 h 1"/>
                <a:gd name="T2" fmla="*/ 0 w 24"/>
                <a:gd name="T3" fmla="*/ 1 h 1"/>
                <a:gd name="T4" fmla="*/ 24 w 24"/>
                <a:gd name="T5" fmla="*/ 1 h 1"/>
                <a:gd name="T6" fmla="*/ 24 w 24"/>
                <a:gd name="T7" fmla="*/ 0 h 1"/>
                <a:gd name="T8" fmla="*/ 0 60000 65536"/>
                <a:gd name="T9" fmla="*/ 0 60000 65536"/>
                <a:gd name="T10" fmla="*/ 0 60000 65536"/>
                <a:gd name="T11" fmla="*/ 0 60000 65536"/>
                <a:gd name="T12" fmla="*/ 0 w 24"/>
                <a:gd name="T13" fmla="*/ 0 h 1"/>
                <a:gd name="T14" fmla="*/ 24 w 24"/>
                <a:gd name="T15" fmla="*/ 1 h 1"/>
              </a:gdLst>
              <a:ahLst/>
              <a:cxnLst>
                <a:cxn ang="T8">
                  <a:pos x="T0" y="T1"/>
                </a:cxn>
                <a:cxn ang="T9">
                  <a:pos x="T2" y="T3"/>
                </a:cxn>
                <a:cxn ang="T10">
                  <a:pos x="T4" y="T5"/>
                </a:cxn>
                <a:cxn ang="T11">
                  <a:pos x="T6" y="T7"/>
                </a:cxn>
              </a:cxnLst>
              <a:rect l="T12" t="T13" r="T14" b="T15"/>
              <a:pathLst>
                <a:path w="24" h="1">
                  <a:moveTo>
                    <a:pt x="0" y="0"/>
                  </a:moveTo>
                  <a:lnTo>
                    <a:pt x="0" y="1"/>
                  </a:lnTo>
                  <a:lnTo>
                    <a:pt x="24" y="1"/>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8" name="Line 681"/>
            <p:cNvSpPr>
              <a:spLocks noChangeShapeType="1"/>
            </p:cNvSpPr>
            <p:nvPr/>
          </p:nvSpPr>
          <p:spPr bwMode="auto">
            <a:xfrm flipV="1">
              <a:off x="18287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9" name="Freeform 682"/>
            <p:cNvSpPr>
              <a:spLocks/>
            </p:cNvSpPr>
            <p:nvPr/>
          </p:nvSpPr>
          <p:spPr bwMode="auto">
            <a:xfrm>
              <a:off x="1768451" y="4998839"/>
              <a:ext cx="22225" cy="74613"/>
            </a:xfrm>
            <a:custGeom>
              <a:avLst/>
              <a:gdLst>
                <a:gd name="T0" fmla="*/ 14 w 14"/>
                <a:gd name="T1" fmla="*/ 47 h 47"/>
                <a:gd name="T2" fmla="*/ 14 w 14"/>
                <a:gd name="T3" fmla="*/ 47 h 47"/>
                <a:gd name="T4" fmla="*/ 9 w 14"/>
                <a:gd name="T5" fmla="*/ 43 h 47"/>
                <a:gd name="T6" fmla="*/ 4 w 14"/>
                <a:gd name="T7" fmla="*/ 38 h 47"/>
                <a:gd name="T8" fmla="*/ 2 w 14"/>
                <a:gd name="T9" fmla="*/ 31 h 47"/>
                <a:gd name="T10" fmla="*/ 0 w 14"/>
                <a:gd name="T11" fmla="*/ 24 h 47"/>
                <a:gd name="T12" fmla="*/ 0 w 14"/>
                <a:gd name="T13" fmla="*/ 24 h 47"/>
                <a:gd name="T14" fmla="*/ 2 w 14"/>
                <a:gd name="T15" fmla="*/ 17 h 47"/>
                <a:gd name="T16" fmla="*/ 4 w 14"/>
                <a:gd name="T17" fmla="*/ 10 h 47"/>
                <a:gd name="T18" fmla="*/ 9 w 14"/>
                <a:gd name="T19" fmla="*/ 4 h 47"/>
                <a:gd name="T20" fmla="*/ 14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14" y="47"/>
                  </a:moveTo>
                  <a:lnTo>
                    <a:pt x="14" y="47"/>
                  </a:lnTo>
                  <a:lnTo>
                    <a:pt x="9" y="43"/>
                  </a:lnTo>
                  <a:lnTo>
                    <a:pt x="4" y="38"/>
                  </a:lnTo>
                  <a:lnTo>
                    <a:pt x="2" y="31"/>
                  </a:lnTo>
                  <a:lnTo>
                    <a:pt x="0" y="24"/>
                  </a:lnTo>
                  <a:lnTo>
                    <a:pt x="2" y="17"/>
                  </a:lnTo>
                  <a:lnTo>
                    <a:pt x="4" y="10"/>
                  </a:lnTo>
                  <a:lnTo>
                    <a:pt x="9" y="4"/>
                  </a:lnTo>
                  <a:lnTo>
                    <a:pt x="1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0" name="Freeform 683"/>
            <p:cNvSpPr>
              <a:spLocks/>
            </p:cNvSpPr>
            <p:nvPr/>
          </p:nvSpPr>
          <p:spPr bwMode="auto">
            <a:xfrm>
              <a:off x="1790676" y="4995664"/>
              <a:ext cx="38100" cy="3175"/>
            </a:xfrm>
            <a:custGeom>
              <a:avLst/>
              <a:gdLst>
                <a:gd name="T0" fmla="*/ 0 w 24"/>
                <a:gd name="T1" fmla="*/ 2 h 2"/>
                <a:gd name="T2" fmla="*/ 0 w 24"/>
                <a:gd name="T3" fmla="*/ 2 h 2"/>
                <a:gd name="T4" fmla="*/ 7 w 24"/>
                <a:gd name="T5" fmla="*/ 0 h 2"/>
                <a:gd name="T6" fmla="*/ 13 w 24"/>
                <a:gd name="T7" fmla="*/ 0 h 2"/>
                <a:gd name="T8" fmla="*/ 13 w 24"/>
                <a:gd name="T9" fmla="*/ 0 h 2"/>
                <a:gd name="T10" fmla="*/ 19 w 24"/>
                <a:gd name="T11" fmla="*/ 0 h 2"/>
                <a:gd name="T12" fmla="*/ 24 w 24"/>
                <a:gd name="T13" fmla="*/ 2 h 2"/>
                <a:gd name="T14" fmla="*/ 0 60000 65536"/>
                <a:gd name="T15" fmla="*/ 0 60000 65536"/>
                <a:gd name="T16" fmla="*/ 0 60000 65536"/>
                <a:gd name="T17" fmla="*/ 0 60000 65536"/>
                <a:gd name="T18" fmla="*/ 0 60000 65536"/>
                <a:gd name="T19" fmla="*/ 0 60000 65536"/>
                <a:gd name="T20" fmla="*/ 0 60000 65536"/>
                <a:gd name="T21" fmla="*/ 0 w 24"/>
                <a:gd name="T22" fmla="*/ 0 h 2"/>
                <a:gd name="T23" fmla="*/ 24 w 2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
                  <a:moveTo>
                    <a:pt x="0" y="2"/>
                  </a:moveTo>
                  <a:lnTo>
                    <a:pt x="0" y="2"/>
                  </a:lnTo>
                  <a:lnTo>
                    <a:pt x="7" y="0"/>
                  </a:lnTo>
                  <a:lnTo>
                    <a:pt x="13" y="0"/>
                  </a:lnTo>
                  <a:lnTo>
                    <a:pt x="19" y="0"/>
                  </a:lnTo>
                  <a:lnTo>
                    <a:pt x="24" y="2"/>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1" name="Freeform 684"/>
            <p:cNvSpPr>
              <a:spLocks/>
            </p:cNvSpPr>
            <p:nvPr/>
          </p:nvSpPr>
          <p:spPr bwMode="auto">
            <a:xfrm>
              <a:off x="1828776" y="4998839"/>
              <a:ext cx="22225" cy="74613"/>
            </a:xfrm>
            <a:custGeom>
              <a:avLst/>
              <a:gdLst>
                <a:gd name="T0" fmla="*/ 0 w 14"/>
                <a:gd name="T1" fmla="*/ 47 h 47"/>
                <a:gd name="T2" fmla="*/ 0 w 14"/>
                <a:gd name="T3" fmla="*/ 47 h 47"/>
                <a:gd name="T4" fmla="*/ 7 w 14"/>
                <a:gd name="T5" fmla="*/ 43 h 47"/>
                <a:gd name="T6" fmla="*/ 11 w 14"/>
                <a:gd name="T7" fmla="*/ 38 h 47"/>
                <a:gd name="T8" fmla="*/ 14 w 14"/>
                <a:gd name="T9" fmla="*/ 31 h 47"/>
                <a:gd name="T10" fmla="*/ 14 w 14"/>
                <a:gd name="T11" fmla="*/ 24 h 47"/>
                <a:gd name="T12" fmla="*/ 14 w 14"/>
                <a:gd name="T13" fmla="*/ 24 h 47"/>
                <a:gd name="T14" fmla="*/ 14 w 14"/>
                <a:gd name="T15" fmla="*/ 17 h 47"/>
                <a:gd name="T16" fmla="*/ 11 w 14"/>
                <a:gd name="T17" fmla="*/ 10 h 47"/>
                <a:gd name="T18" fmla="*/ 7 w 14"/>
                <a:gd name="T19" fmla="*/ 4 h 47"/>
                <a:gd name="T20" fmla="*/ 0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0" y="47"/>
                  </a:moveTo>
                  <a:lnTo>
                    <a:pt x="0" y="47"/>
                  </a:lnTo>
                  <a:lnTo>
                    <a:pt x="7" y="43"/>
                  </a:lnTo>
                  <a:lnTo>
                    <a:pt x="11" y="38"/>
                  </a:lnTo>
                  <a:lnTo>
                    <a:pt x="14" y="31"/>
                  </a:lnTo>
                  <a:lnTo>
                    <a:pt x="14" y="24"/>
                  </a:lnTo>
                  <a:lnTo>
                    <a:pt x="14" y="17"/>
                  </a:lnTo>
                  <a:lnTo>
                    <a:pt x="11" y="10"/>
                  </a:lnTo>
                  <a:lnTo>
                    <a:pt x="7" y="4"/>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2" name="Freeform 685"/>
            <p:cNvSpPr>
              <a:spLocks/>
            </p:cNvSpPr>
            <p:nvPr/>
          </p:nvSpPr>
          <p:spPr bwMode="auto">
            <a:xfrm>
              <a:off x="1790676" y="5073452"/>
              <a:ext cx="38100" cy="4763"/>
            </a:xfrm>
            <a:custGeom>
              <a:avLst/>
              <a:gdLst>
                <a:gd name="T0" fmla="*/ 0 w 24"/>
                <a:gd name="T1" fmla="*/ 0 h 3"/>
                <a:gd name="T2" fmla="*/ 0 w 24"/>
                <a:gd name="T3" fmla="*/ 0 h 3"/>
                <a:gd name="T4" fmla="*/ 7 w 24"/>
                <a:gd name="T5" fmla="*/ 3 h 3"/>
                <a:gd name="T6" fmla="*/ 13 w 24"/>
                <a:gd name="T7" fmla="*/ 3 h 3"/>
                <a:gd name="T8" fmla="*/ 13 w 24"/>
                <a:gd name="T9" fmla="*/ 3 h 3"/>
                <a:gd name="T10" fmla="*/ 19 w 24"/>
                <a:gd name="T11" fmla="*/ 3 h 3"/>
                <a:gd name="T12" fmla="*/ 24 w 24"/>
                <a:gd name="T13" fmla="*/ 0 h 3"/>
                <a:gd name="T14" fmla="*/ 0 60000 65536"/>
                <a:gd name="T15" fmla="*/ 0 60000 65536"/>
                <a:gd name="T16" fmla="*/ 0 60000 65536"/>
                <a:gd name="T17" fmla="*/ 0 60000 65536"/>
                <a:gd name="T18" fmla="*/ 0 60000 65536"/>
                <a:gd name="T19" fmla="*/ 0 60000 65536"/>
                <a:gd name="T20" fmla="*/ 0 60000 65536"/>
                <a:gd name="T21" fmla="*/ 0 w 24"/>
                <a:gd name="T22" fmla="*/ 0 h 3"/>
                <a:gd name="T23" fmla="*/ 24 w 2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
                  <a:moveTo>
                    <a:pt x="0" y="0"/>
                  </a:moveTo>
                  <a:lnTo>
                    <a:pt x="0" y="0"/>
                  </a:lnTo>
                  <a:lnTo>
                    <a:pt x="7" y="3"/>
                  </a:lnTo>
                  <a:lnTo>
                    <a:pt x="13" y="3"/>
                  </a:lnTo>
                  <a:lnTo>
                    <a:pt x="19" y="3"/>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3" name="Freeform 686"/>
            <p:cNvSpPr>
              <a:spLocks/>
            </p:cNvSpPr>
            <p:nvPr/>
          </p:nvSpPr>
          <p:spPr bwMode="auto">
            <a:xfrm>
              <a:off x="1809726" y="5006777"/>
              <a:ext cx="19050" cy="30163"/>
            </a:xfrm>
            <a:custGeom>
              <a:avLst/>
              <a:gdLst>
                <a:gd name="T0" fmla="*/ 0 w 12"/>
                <a:gd name="T1" fmla="*/ 0 h 19"/>
                <a:gd name="T2" fmla="*/ 0 w 12"/>
                <a:gd name="T3" fmla="*/ 19 h 19"/>
                <a:gd name="T4" fmla="*/ 12 w 12"/>
                <a:gd name="T5" fmla="*/ 19 h 19"/>
                <a:gd name="T6" fmla="*/ 0 60000 65536"/>
                <a:gd name="T7" fmla="*/ 0 60000 65536"/>
                <a:gd name="T8" fmla="*/ 0 60000 65536"/>
                <a:gd name="T9" fmla="*/ 0 w 12"/>
                <a:gd name="T10" fmla="*/ 0 h 19"/>
                <a:gd name="T11" fmla="*/ 12 w 12"/>
                <a:gd name="T12" fmla="*/ 19 h 19"/>
              </a:gdLst>
              <a:ahLst/>
              <a:cxnLst>
                <a:cxn ang="T6">
                  <a:pos x="T0" y="T1"/>
                </a:cxn>
                <a:cxn ang="T7">
                  <a:pos x="T2" y="T3"/>
                </a:cxn>
                <a:cxn ang="T8">
                  <a:pos x="T4" y="T5"/>
                </a:cxn>
              </a:cxnLst>
              <a:rect l="T9" t="T10" r="T11" b="T12"/>
              <a:pathLst>
                <a:path w="12" h="19">
                  <a:moveTo>
                    <a:pt x="0" y="0"/>
                  </a:moveTo>
                  <a:lnTo>
                    <a:pt x="0" y="19"/>
                  </a:lnTo>
                  <a:lnTo>
                    <a:pt x="12" y="1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4" name="Freeform 687"/>
            <p:cNvSpPr>
              <a:spLocks/>
            </p:cNvSpPr>
            <p:nvPr/>
          </p:nvSpPr>
          <p:spPr bwMode="auto">
            <a:xfrm>
              <a:off x="1971651" y="4973439"/>
              <a:ext cx="66675" cy="150813"/>
            </a:xfrm>
            <a:custGeom>
              <a:avLst/>
              <a:gdLst>
                <a:gd name="T0" fmla="*/ 30 w 42"/>
                <a:gd name="T1" fmla="*/ 0 h 95"/>
                <a:gd name="T2" fmla="*/ 30 w 42"/>
                <a:gd name="T3" fmla="*/ 0 h 95"/>
                <a:gd name="T4" fmla="*/ 35 w 42"/>
                <a:gd name="T5" fmla="*/ 2 h 95"/>
                <a:gd name="T6" fmla="*/ 37 w 42"/>
                <a:gd name="T7" fmla="*/ 6 h 95"/>
                <a:gd name="T8" fmla="*/ 40 w 42"/>
                <a:gd name="T9" fmla="*/ 10 h 95"/>
                <a:gd name="T10" fmla="*/ 40 w 42"/>
                <a:gd name="T11" fmla="*/ 10 h 95"/>
                <a:gd name="T12" fmla="*/ 40 w 42"/>
                <a:gd name="T13" fmla="*/ 14 h 95"/>
                <a:gd name="T14" fmla="*/ 38 w 42"/>
                <a:gd name="T15" fmla="*/ 16 h 95"/>
                <a:gd name="T16" fmla="*/ 36 w 42"/>
                <a:gd name="T17" fmla="*/ 19 h 95"/>
                <a:gd name="T18" fmla="*/ 36 w 42"/>
                <a:gd name="T19" fmla="*/ 22 h 95"/>
                <a:gd name="T20" fmla="*/ 36 w 42"/>
                <a:gd name="T21" fmla="*/ 22 h 95"/>
                <a:gd name="T22" fmla="*/ 37 w 42"/>
                <a:gd name="T23" fmla="*/ 26 h 95"/>
                <a:gd name="T24" fmla="*/ 40 w 42"/>
                <a:gd name="T25" fmla="*/ 29 h 95"/>
                <a:gd name="T26" fmla="*/ 41 w 42"/>
                <a:gd name="T27" fmla="*/ 31 h 95"/>
                <a:gd name="T28" fmla="*/ 42 w 42"/>
                <a:gd name="T29" fmla="*/ 35 h 95"/>
                <a:gd name="T30" fmla="*/ 42 w 42"/>
                <a:gd name="T31" fmla="*/ 35 h 95"/>
                <a:gd name="T32" fmla="*/ 42 w 42"/>
                <a:gd name="T33" fmla="*/ 39 h 95"/>
                <a:gd name="T34" fmla="*/ 40 w 42"/>
                <a:gd name="T35" fmla="*/ 41 h 95"/>
                <a:gd name="T36" fmla="*/ 37 w 42"/>
                <a:gd name="T37" fmla="*/ 44 h 95"/>
                <a:gd name="T38" fmla="*/ 37 w 42"/>
                <a:gd name="T39" fmla="*/ 48 h 95"/>
                <a:gd name="T40" fmla="*/ 37 w 42"/>
                <a:gd name="T41" fmla="*/ 48 h 95"/>
                <a:gd name="T42" fmla="*/ 37 w 42"/>
                <a:gd name="T43" fmla="*/ 52 h 95"/>
                <a:gd name="T44" fmla="*/ 40 w 42"/>
                <a:gd name="T45" fmla="*/ 54 h 95"/>
                <a:gd name="T46" fmla="*/ 41 w 42"/>
                <a:gd name="T47" fmla="*/ 57 h 95"/>
                <a:gd name="T48" fmla="*/ 41 w 42"/>
                <a:gd name="T49" fmla="*/ 62 h 95"/>
                <a:gd name="T50" fmla="*/ 41 w 42"/>
                <a:gd name="T51" fmla="*/ 62 h 95"/>
                <a:gd name="T52" fmla="*/ 40 w 42"/>
                <a:gd name="T53" fmla="*/ 64 h 95"/>
                <a:gd name="T54" fmla="*/ 36 w 42"/>
                <a:gd name="T55" fmla="*/ 67 h 95"/>
                <a:gd name="T56" fmla="*/ 33 w 42"/>
                <a:gd name="T57" fmla="*/ 69 h 95"/>
                <a:gd name="T58" fmla="*/ 31 w 42"/>
                <a:gd name="T59" fmla="*/ 72 h 95"/>
                <a:gd name="T60" fmla="*/ 31 w 42"/>
                <a:gd name="T61" fmla="*/ 72 h 95"/>
                <a:gd name="T62" fmla="*/ 32 w 42"/>
                <a:gd name="T63" fmla="*/ 77 h 95"/>
                <a:gd name="T64" fmla="*/ 33 w 42"/>
                <a:gd name="T65" fmla="*/ 81 h 95"/>
                <a:gd name="T66" fmla="*/ 35 w 42"/>
                <a:gd name="T67" fmla="*/ 85 h 95"/>
                <a:gd name="T68" fmla="*/ 33 w 42"/>
                <a:gd name="T69" fmla="*/ 88 h 95"/>
                <a:gd name="T70" fmla="*/ 33 w 42"/>
                <a:gd name="T71" fmla="*/ 88 h 95"/>
                <a:gd name="T72" fmla="*/ 32 w 42"/>
                <a:gd name="T73" fmla="*/ 91 h 95"/>
                <a:gd name="T74" fmla="*/ 28 w 42"/>
                <a:gd name="T75" fmla="*/ 92 h 95"/>
                <a:gd name="T76" fmla="*/ 19 w 42"/>
                <a:gd name="T77" fmla="*/ 93 h 95"/>
                <a:gd name="T78" fmla="*/ 9 w 42"/>
                <a:gd name="T79" fmla="*/ 93 h 95"/>
                <a:gd name="T80" fmla="*/ 0 w 42"/>
                <a:gd name="T81" fmla="*/ 95 h 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95"/>
                <a:gd name="T125" fmla="*/ 42 w 42"/>
                <a:gd name="T126" fmla="*/ 95 h 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95">
                  <a:moveTo>
                    <a:pt x="30" y="0"/>
                  </a:moveTo>
                  <a:lnTo>
                    <a:pt x="30" y="0"/>
                  </a:lnTo>
                  <a:lnTo>
                    <a:pt x="35" y="2"/>
                  </a:lnTo>
                  <a:lnTo>
                    <a:pt x="37" y="6"/>
                  </a:lnTo>
                  <a:lnTo>
                    <a:pt x="40" y="10"/>
                  </a:lnTo>
                  <a:lnTo>
                    <a:pt x="40" y="14"/>
                  </a:lnTo>
                  <a:lnTo>
                    <a:pt x="38" y="16"/>
                  </a:lnTo>
                  <a:lnTo>
                    <a:pt x="36" y="19"/>
                  </a:lnTo>
                  <a:lnTo>
                    <a:pt x="36" y="22"/>
                  </a:lnTo>
                  <a:lnTo>
                    <a:pt x="37" y="26"/>
                  </a:lnTo>
                  <a:lnTo>
                    <a:pt x="40" y="29"/>
                  </a:lnTo>
                  <a:lnTo>
                    <a:pt x="41" y="31"/>
                  </a:lnTo>
                  <a:lnTo>
                    <a:pt x="42" y="35"/>
                  </a:lnTo>
                  <a:lnTo>
                    <a:pt x="42" y="39"/>
                  </a:lnTo>
                  <a:lnTo>
                    <a:pt x="40" y="41"/>
                  </a:lnTo>
                  <a:lnTo>
                    <a:pt x="37" y="44"/>
                  </a:lnTo>
                  <a:lnTo>
                    <a:pt x="37" y="48"/>
                  </a:lnTo>
                  <a:lnTo>
                    <a:pt x="37" y="52"/>
                  </a:lnTo>
                  <a:lnTo>
                    <a:pt x="40" y="54"/>
                  </a:lnTo>
                  <a:lnTo>
                    <a:pt x="41" y="57"/>
                  </a:lnTo>
                  <a:lnTo>
                    <a:pt x="41" y="62"/>
                  </a:lnTo>
                  <a:lnTo>
                    <a:pt x="40" y="64"/>
                  </a:lnTo>
                  <a:lnTo>
                    <a:pt x="36" y="67"/>
                  </a:lnTo>
                  <a:lnTo>
                    <a:pt x="33" y="69"/>
                  </a:lnTo>
                  <a:lnTo>
                    <a:pt x="31" y="72"/>
                  </a:lnTo>
                  <a:lnTo>
                    <a:pt x="32" y="77"/>
                  </a:lnTo>
                  <a:lnTo>
                    <a:pt x="33" y="81"/>
                  </a:lnTo>
                  <a:lnTo>
                    <a:pt x="35" y="85"/>
                  </a:lnTo>
                  <a:lnTo>
                    <a:pt x="33" y="88"/>
                  </a:lnTo>
                  <a:lnTo>
                    <a:pt x="32" y="91"/>
                  </a:lnTo>
                  <a:lnTo>
                    <a:pt x="28" y="92"/>
                  </a:lnTo>
                  <a:lnTo>
                    <a:pt x="19" y="93"/>
                  </a:lnTo>
                  <a:lnTo>
                    <a:pt x="9" y="93"/>
                  </a:lnTo>
                  <a:lnTo>
                    <a:pt x="0" y="95"/>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9" name="Groupe 538"/>
          <p:cNvGrpSpPr>
            <a:grpSpLocks/>
          </p:cNvGrpSpPr>
          <p:nvPr/>
        </p:nvGrpSpPr>
        <p:grpSpPr bwMode="auto">
          <a:xfrm>
            <a:off x="560397" y="2166272"/>
            <a:ext cx="703394" cy="346075"/>
            <a:chOff x="627038" y="2068314"/>
            <a:chExt cx="412750" cy="207962"/>
          </a:xfrm>
          <a:gradFill>
            <a:gsLst>
              <a:gs pos="82000">
                <a:srgbClr val="03D4A8">
                  <a:alpha val="69000"/>
                </a:srgbClr>
              </a:gs>
              <a:gs pos="25000">
                <a:srgbClr val="21D6E0"/>
              </a:gs>
              <a:gs pos="75000">
                <a:srgbClr val="0087E6"/>
              </a:gs>
              <a:gs pos="100000">
                <a:srgbClr val="005CBF"/>
              </a:gs>
            </a:gsLst>
            <a:lin ang="0" scaled="0"/>
          </a:gradFill>
        </p:grpSpPr>
        <p:sp>
          <p:nvSpPr>
            <p:cNvPr id="66" name="Freeform 286"/>
            <p:cNvSpPr>
              <a:spLocks/>
            </p:cNvSpPr>
            <p:nvPr/>
          </p:nvSpPr>
          <p:spPr bwMode="auto">
            <a:xfrm>
              <a:off x="957238" y="2069902"/>
              <a:ext cx="82550" cy="185737"/>
            </a:xfrm>
            <a:custGeom>
              <a:avLst/>
              <a:gdLst>
                <a:gd name="T0" fmla="*/ 52 w 52"/>
                <a:gd name="T1" fmla="*/ 0 h 117"/>
                <a:gd name="T2" fmla="*/ 0 w 52"/>
                <a:gd name="T3" fmla="*/ 21 h 117"/>
                <a:gd name="T4" fmla="*/ 34 w 52"/>
                <a:gd name="T5" fmla="*/ 117 h 117"/>
                <a:gd name="T6" fmla="*/ 34 w 52"/>
                <a:gd name="T7" fmla="*/ 117 h 117"/>
                <a:gd name="T8" fmla="*/ 44 w 52"/>
                <a:gd name="T9" fmla="*/ 113 h 117"/>
                <a:gd name="T10" fmla="*/ 52 w 52"/>
                <a:gd name="T11" fmla="*/ 110 h 117"/>
                <a:gd name="T12" fmla="*/ 0 60000 65536"/>
                <a:gd name="T13" fmla="*/ 0 60000 65536"/>
                <a:gd name="T14" fmla="*/ 0 60000 65536"/>
                <a:gd name="T15" fmla="*/ 0 60000 65536"/>
                <a:gd name="T16" fmla="*/ 0 60000 65536"/>
                <a:gd name="T17" fmla="*/ 0 60000 65536"/>
                <a:gd name="T18" fmla="*/ 0 w 52"/>
                <a:gd name="T19" fmla="*/ 0 h 117"/>
                <a:gd name="T20" fmla="*/ 52 w 52"/>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52" h="117">
                  <a:moveTo>
                    <a:pt x="52" y="0"/>
                  </a:moveTo>
                  <a:lnTo>
                    <a:pt x="0" y="21"/>
                  </a:lnTo>
                  <a:lnTo>
                    <a:pt x="34" y="117"/>
                  </a:lnTo>
                  <a:lnTo>
                    <a:pt x="44" y="113"/>
                  </a:lnTo>
                  <a:lnTo>
                    <a:pt x="52" y="11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7" name="Freeform 287"/>
            <p:cNvSpPr>
              <a:spLocks/>
            </p:cNvSpPr>
            <p:nvPr/>
          </p:nvSpPr>
          <p:spPr bwMode="auto">
            <a:xfrm>
              <a:off x="627038" y="2231827"/>
              <a:ext cx="38100" cy="23812"/>
            </a:xfrm>
            <a:custGeom>
              <a:avLst/>
              <a:gdLst>
                <a:gd name="T0" fmla="*/ 0 w 24"/>
                <a:gd name="T1" fmla="*/ 8 h 15"/>
                <a:gd name="T2" fmla="*/ 19 w 24"/>
                <a:gd name="T3" fmla="*/ 15 h 15"/>
                <a:gd name="T4" fmla="*/ 24 w 24"/>
                <a:gd name="T5" fmla="*/ 0 h 15"/>
                <a:gd name="T6" fmla="*/ 0 60000 65536"/>
                <a:gd name="T7" fmla="*/ 0 60000 65536"/>
                <a:gd name="T8" fmla="*/ 0 60000 65536"/>
                <a:gd name="T9" fmla="*/ 0 w 24"/>
                <a:gd name="T10" fmla="*/ 0 h 15"/>
                <a:gd name="T11" fmla="*/ 24 w 24"/>
                <a:gd name="T12" fmla="*/ 15 h 15"/>
              </a:gdLst>
              <a:ahLst/>
              <a:cxnLst>
                <a:cxn ang="T6">
                  <a:pos x="T0" y="T1"/>
                </a:cxn>
                <a:cxn ang="T7">
                  <a:pos x="T2" y="T3"/>
                </a:cxn>
                <a:cxn ang="T8">
                  <a:pos x="T4" y="T5"/>
                </a:cxn>
              </a:cxnLst>
              <a:rect l="T9" t="T10" r="T11" b="T12"/>
              <a:pathLst>
                <a:path w="24" h="15">
                  <a:moveTo>
                    <a:pt x="0" y="8"/>
                  </a:moveTo>
                  <a:lnTo>
                    <a:pt x="19" y="15"/>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8" name="Freeform 288"/>
            <p:cNvSpPr>
              <a:spLocks/>
            </p:cNvSpPr>
            <p:nvPr/>
          </p:nvSpPr>
          <p:spPr bwMode="auto">
            <a:xfrm>
              <a:off x="627038" y="2068314"/>
              <a:ext cx="84138" cy="30162"/>
            </a:xfrm>
            <a:custGeom>
              <a:avLst/>
              <a:gdLst>
                <a:gd name="T0" fmla="*/ 53 w 53"/>
                <a:gd name="T1" fmla="*/ 19 h 19"/>
                <a:gd name="T2" fmla="*/ 1 w 53"/>
                <a:gd name="T3" fmla="*/ 0 h 19"/>
                <a:gd name="T4" fmla="*/ 0 w 53"/>
                <a:gd name="T5" fmla="*/ 0 h 19"/>
                <a:gd name="T6" fmla="*/ 0 60000 65536"/>
                <a:gd name="T7" fmla="*/ 0 60000 65536"/>
                <a:gd name="T8" fmla="*/ 0 60000 65536"/>
                <a:gd name="T9" fmla="*/ 0 w 53"/>
                <a:gd name="T10" fmla="*/ 0 h 19"/>
                <a:gd name="T11" fmla="*/ 53 w 53"/>
                <a:gd name="T12" fmla="*/ 19 h 19"/>
              </a:gdLst>
              <a:ahLst/>
              <a:cxnLst>
                <a:cxn ang="T6">
                  <a:pos x="T0" y="T1"/>
                </a:cxn>
                <a:cxn ang="T7">
                  <a:pos x="T2" y="T3"/>
                </a:cxn>
                <a:cxn ang="T8">
                  <a:pos x="T4" y="T5"/>
                </a:cxn>
              </a:cxnLst>
              <a:rect l="T9" t="T10" r="T11" b="T12"/>
              <a:pathLst>
                <a:path w="53" h="19">
                  <a:moveTo>
                    <a:pt x="53" y="19"/>
                  </a:moveTo>
                  <a:lnTo>
                    <a:pt x="1" y="0"/>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9" name="Freeform 289"/>
            <p:cNvSpPr>
              <a:spLocks/>
            </p:cNvSpPr>
            <p:nvPr/>
          </p:nvSpPr>
          <p:spPr bwMode="auto">
            <a:xfrm>
              <a:off x="687363" y="2096889"/>
              <a:ext cx="134938" cy="120650"/>
            </a:xfrm>
            <a:custGeom>
              <a:avLst/>
              <a:gdLst>
                <a:gd name="T0" fmla="*/ 85 w 85"/>
                <a:gd name="T1" fmla="*/ 0 h 76"/>
                <a:gd name="T2" fmla="*/ 29 w 85"/>
                <a:gd name="T3" fmla="*/ 4 h 76"/>
                <a:gd name="T4" fmla="*/ 29 w 85"/>
                <a:gd name="T5" fmla="*/ 4 h 76"/>
                <a:gd name="T6" fmla="*/ 28 w 85"/>
                <a:gd name="T7" fmla="*/ 5 h 76"/>
                <a:gd name="T8" fmla="*/ 25 w 85"/>
                <a:gd name="T9" fmla="*/ 6 h 76"/>
                <a:gd name="T10" fmla="*/ 23 w 85"/>
                <a:gd name="T11" fmla="*/ 9 h 76"/>
                <a:gd name="T12" fmla="*/ 23 w 85"/>
                <a:gd name="T13" fmla="*/ 9 h 76"/>
                <a:gd name="T14" fmla="*/ 11 w 85"/>
                <a:gd name="T15" fmla="*/ 43 h 76"/>
                <a:gd name="T16" fmla="*/ 0 w 85"/>
                <a:gd name="T17" fmla="*/ 74 h 76"/>
                <a:gd name="T18" fmla="*/ 10 w 85"/>
                <a:gd name="T19" fmla="*/ 76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76"/>
                <a:gd name="T32" fmla="*/ 85 w 85"/>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76">
                  <a:moveTo>
                    <a:pt x="85" y="0"/>
                  </a:moveTo>
                  <a:lnTo>
                    <a:pt x="29" y="4"/>
                  </a:lnTo>
                  <a:lnTo>
                    <a:pt x="28" y="5"/>
                  </a:lnTo>
                  <a:lnTo>
                    <a:pt x="25" y="6"/>
                  </a:lnTo>
                  <a:lnTo>
                    <a:pt x="23" y="9"/>
                  </a:lnTo>
                  <a:lnTo>
                    <a:pt x="11" y="43"/>
                  </a:lnTo>
                  <a:lnTo>
                    <a:pt x="0" y="74"/>
                  </a:lnTo>
                  <a:lnTo>
                    <a:pt x="1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0" name="Freeform 290"/>
            <p:cNvSpPr>
              <a:spLocks/>
            </p:cNvSpPr>
            <p:nvPr/>
          </p:nvSpPr>
          <p:spPr bwMode="auto">
            <a:xfrm>
              <a:off x="846113" y="2188964"/>
              <a:ext cx="114300" cy="87312"/>
            </a:xfrm>
            <a:custGeom>
              <a:avLst/>
              <a:gdLst>
                <a:gd name="T0" fmla="*/ 0 w 72"/>
                <a:gd name="T1" fmla="*/ 34 h 55"/>
                <a:gd name="T2" fmla="*/ 0 w 72"/>
                <a:gd name="T3" fmla="*/ 34 h 55"/>
                <a:gd name="T4" fmla="*/ 6 w 72"/>
                <a:gd name="T5" fmla="*/ 39 h 55"/>
                <a:gd name="T6" fmla="*/ 13 w 72"/>
                <a:gd name="T7" fmla="*/ 44 h 55"/>
                <a:gd name="T8" fmla="*/ 13 w 72"/>
                <a:gd name="T9" fmla="*/ 44 h 55"/>
                <a:gd name="T10" fmla="*/ 19 w 72"/>
                <a:gd name="T11" fmla="*/ 51 h 55"/>
                <a:gd name="T12" fmla="*/ 21 w 72"/>
                <a:gd name="T13" fmla="*/ 53 h 55"/>
                <a:gd name="T14" fmla="*/ 25 w 72"/>
                <a:gd name="T15" fmla="*/ 55 h 55"/>
                <a:gd name="T16" fmla="*/ 28 w 72"/>
                <a:gd name="T17" fmla="*/ 55 h 55"/>
                <a:gd name="T18" fmla="*/ 28 w 72"/>
                <a:gd name="T19" fmla="*/ 55 h 55"/>
                <a:gd name="T20" fmla="*/ 32 w 72"/>
                <a:gd name="T21" fmla="*/ 55 h 55"/>
                <a:gd name="T22" fmla="*/ 34 w 72"/>
                <a:gd name="T23" fmla="*/ 52 h 55"/>
                <a:gd name="T24" fmla="*/ 37 w 72"/>
                <a:gd name="T25" fmla="*/ 48 h 55"/>
                <a:gd name="T26" fmla="*/ 37 w 72"/>
                <a:gd name="T27" fmla="*/ 46 h 55"/>
                <a:gd name="T28" fmla="*/ 37 w 72"/>
                <a:gd name="T29" fmla="*/ 46 h 55"/>
                <a:gd name="T30" fmla="*/ 37 w 72"/>
                <a:gd name="T31" fmla="*/ 43 h 55"/>
                <a:gd name="T32" fmla="*/ 35 w 72"/>
                <a:gd name="T33" fmla="*/ 41 h 55"/>
                <a:gd name="T34" fmla="*/ 32 w 72"/>
                <a:gd name="T35" fmla="*/ 35 h 55"/>
                <a:gd name="T36" fmla="*/ 23 w 72"/>
                <a:gd name="T37" fmla="*/ 29 h 55"/>
                <a:gd name="T38" fmla="*/ 8 w 72"/>
                <a:gd name="T39" fmla="*/ 14 h 55"/>
                <a:gd name="T40" fmla="*/ 9 w 72"/>
                <a:gd name="T41" fmla="*/ 13 h 55"/>
                <a:gd name="T42" fmla="*/ 33 w 72"/>
                <a:gd name="T43" fmla="*/ 34 h 55"/>
                <a:gd name="T44" fmla="*/ 33 w 72"/>
                <a:gd name="T45" fmla="*/ 34 h 55"/>
                <a:gd name="T46" fmla="*/ 38 w 72"/>
                <a:gd name="T47" fmla="*/ 39 h 55"/>
                <a:gd name="T48" fmla="*/ 42 w 72"/>
                <a:gd name="T49" fmla="*/ 42 h 55"/>
                <a:gd name="T50" fmla="*/ 46 w 72"/>
                <a:gd name="T51" fmla="*/ 44 h 55"/>
                <a:gd name="T52" fmla="*/ 46 w 72"/>
                <a:gd name="T53" fmla="*/ 44 h 55"/>
                <a:gd name="T54" fmla="*/ 49 w 72"/>
                <a:gd name="T55" fmla="*/ 44 h 55"/>
                <a:gd name="T56" fmla="*/ 53 w 72"/>
                <a:gd name="T57" fmla="*/ 42 h 55"/>
                <a:gd name="T58" fmla="*/ 53 w 72"/>
                <a:gd name="T59" fmla="*/ 42 h 55"/>
                <a:gd name="T60" fmla="*/ 56 w 72"/>
                <a:gd name="T61" fmla="*/ 39 h 55"/>
                <a:gd name="T62" fmla="*/ 58 w 72"/>
                <a:gd name="T63" fmla="*/ 34 h 55"/>
                <a:gd name="T64" fmla="*/ 58 w 72"/>
                <a:gd name="T65" fmla="*/ 34 h 55"/>
                <a:gd name="T66" fmla="*/ 57 w 72"/>
                <a:gd name="T67" fmla="*/ 32 h 55"/>
                <a:gd name="T68" fmla="*/ 56 w 72"/>
                <a:gd name="T69" fmla="*/ 29 h 55"/>
                <a:gd name="T70" fmla="*/ 52 w 72"/>
                <a:gd name="T71" fmla="*/ 25 h 55"/>
                <a:gd name="T72" fmla="*/ 27 w 72"/>
                <a:gd name="T73" fmla="*/ 3 h 55"/>
                <a:gd name="T74" fmla="*/ 27 w 72"/>
                <a:gd name="T75" fmla="*/ 3 h 55"/>
                <a:gd name="T76" fmla="*/ 28 w 72"/>
                <a:gd name="T77" fmla="*/ 0 h 55"/>
                <a:gd name="T78" fmla="*/ 28 w 72"/>
                <a:gd name="T79" fmla="*/ 0 h 55"/>
                <a:gd name="T80" fmla="*/ 44 w 72"/>
                <a:gd name="T81" fmla="*/ 15 h 55"/>
                <a:gd name="T82" fmla="*/ 44 w 72"/>
                <a:gd name="T83" fmla="*/ 15 h 55"/>
                <a:gd name="T84" fmla="*/ 53 w 72"/>
                <a:gd name="T85" fmla="*/ 23 h 55"/>
                <a:gd name="T86" fmla="*/ 58 w 72"/>
                <a:gd name="T87" fmla="*/ 27 h 55"/>
                <a:gd name="T88" fmla="*/ 62 w 72"/>
                <a:gd name="T89" fmla="*/ 28 h 55"/>
                <a:gd name="T90" fmla="*/ 62 w 72"/>
                <a:gd name="T91" fmla="*/ 28 h 55"/>
                <a:gd name="T92" fmla="*/ 62 w 72"/>
                <a:gd name="T93" fmla="*/ 28 h 55"/>
                <a:gd name="T94" fmla="*/ 66 w 72"/>
                <a:gd name="T95" fmla="*/ 28 h 55"/>
                <a:gd name="T96" fmla="*/ 70 w 72"/>
                <a:gd name="T97" fmla="*/ 25 h 55"/>
                <a:gd name="T98" fmla="*/ 72 w 72"/>
                <a:gd name="T99" fmla="*/ 23 h 55"/>
                <a:gd name="T100" fmla="*/ 72 w 72"/>
                <a:gd name="T101" fmla="*/ 19 h 55"/>
                <a:gd name="T102" fmla="*/ 72 w 72"/>
                <a:gd name="T103" fmla="*/ 18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
                <a:gd name="T157" fmla="*/ 0 h 55"/>
                <a:gd name="T158" fmla="*/ 72 w 72"/>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 h="55">
                  <a:moveTo>
                    <a:pt x="0" y="34"/>
                  </a:moveTo>
                  <a:lnTo>
                    <a:pt x="0" y="34"/>
                  </a:lnTo>
                  <a:lnTo>
                    <a:pt x="6" y="39"/>
                  </a:lnTo>
                  <a:lnTo>
                    <a:pt x="13" y="44"/>
                  </a:lnTo>
                  <a:lnTo>
                    <a:pt x="19" y="51"/>
                  </a:lnTo>
                  <a:lnTo>
                    <a:pt x="21" y="53"/>
                  </a:lnTo>
                  <a:lnTo>
                    <a:pt x="25" y="55"/>
                  </a:lnTo>
                  <a:lnTo>
                    <a:pt x="28" y="55"/>
                  </a:lnTo>
                  <a:lnTo>
                    <a:pt x="32" y="55"/>
                  </a:lnTo>
                  <a:lnTo>
                    <a:pt x="34" y="52"/>
                  </a:lnTo>
                  <a:lnTo>
                    <a:pt x="37" y="48"/>
                  </a:lnTo>
                  <a:lnTo>
                    <a:pt x="37" y="46"/>
                  </a:lnTo>
                  <a:lnTo>
                    <a:pt x="37" y="43"/>
                  </a:lnTo>
                  <a:lnTo>
                    <a:pt x="35" y="41"/>
                  </a:lnTo>
                  <a:lnTo>
                    <a:pt x="32" y="35"/>
                  </a:lnTo>
                  <a:lnTo>
                    <a:pt x="23" y="29"/>
                  </a:lnTo>
                  <a:lnTo>
                    <a:pt x="8" y="14"/>
                  </a:lnTo>
                  <a:lnTo>
                    <a:pt x="9" y="13"/>
                  </a:lnTo>
                  <a:lnTo>
                    <a:pt x="33" y="34"/>
                  </a:lnTo>
                  <a:lnTo>
                    <a:pt x="38" y="39"/>
                  </a:lnTo>
                  <a:lnTo>
                    <a:pt x="42" y="42"/>
                  </a:lnTo>
                  <a:lnTo>
                    <a:pt x="46" y="44"/>
                  </a:lnTo>
                  <a:lnTo>
                    <a:pt x="49" y="44"/>
                  </a:lnTo>
                  <a:lnTo>
                    <a:pt x="53" y="42"/>
                  </a:lnTo>
                  <a:lnTo>
                    <a:pt x="56" y="39"/>
                  </a:lnTo>
                  <a:lnTo>
                    <a:pt x="58" y="34"/>
                  </a:lnTo>
                  <a:lnTo>
                    <a:pt x="57" y="32"/>
                  </a:lnTo>
                  <a:lnTo>
                    <a:pt x="56" y="29"/>
                  </a:lnTo>
                  <a:lnTo>
                    <a:pt x="52" y="25"/>
                  </a:lnTo>
                  <a:lnTo>
                    <a:pt x="27" y="3"/>
                  </a:lnTo>
                  <a:lnTo>
                    <a:pt x="28" y="0"/>
                  </a:lnTo>
                  <a:lnTo>
                    <a:pt x="44" y="15"/>
                  </a:lnTo>
                  <a:lnTo>
                    <a:pt x="53" y="23"/>
                  </a:lnTo>
                  <a:lnTo>
                    <a:pt x="58" y="27"/>
                  </a:lnTo>
                  <a:lnTo>
                    <a:pt x="62" y="28"/>
                  </a:lnTo>
                  <a:lnTo>
                    <a:pt x="66" y="28"/>
                  </a:lnTo>
                  <a:lnTo>
                    <a:pt x="70" y="25"/>
                  </a:lnTo>
                  <a:lnTo>
                    <a:pt x="72" y="23"/>
                  </a:lnTo>
                  <a:lnTo>
                    <a:pt x="72" y="19"/>
                  </a:lnTo>
                  <a:lnTo>
                    <a:pt x="72" y="1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1" name="Freeform 291"/>
            <p:cNvSpPr>
              <a:spLocks/>
            </p:cNvSpPr>
            <p:nvPr/>
          </p:nvSpPr>
          <p:spPr bwMode="auto">
            <a:xfrm>
              <a:off x="792138" y="2093714"/>
              <a:ext cx="192088" cy="138112"/>
            </a:xfrm>
            <a:custGeom>
              <a:avLst/>
              <a:gdLst>
                <a:gd name="T0" fmla="*/ 93 w 121"/>
                <a:gd name="T1" fmla="*/ 4 h 87"/>
                <a:gd name="T2" fmla="*/ 31 w 121"/>
                <a:gd name="T3" fmla="*/ 0 h 87"/>
                <a:gd name="T4" fmla="*/ 31 w 121"/>
                <a:gd name="T5" fmla="*/ 0 h 87"/>
                <a:gd name="T6" fmla="*/ 28 w 121"/>
                <a:gd name="T7" fmla="*/ 0 h 87"/>
                <a:gd name="T8" fmla="*/ 24 w 121"/>
                <a:gd name="T9" fmla="*/ 2 h 87"/>
                <a:gd name="T10" fmla="*/ 20 w 121"/>
                <a:gd name="T11" fmla="*/ 3 h 87"/>
                <a:gd name="T12" fmla="*/ 19 w 121"/>
                <a:gd name="T13" fmla="*/ 6 h 87"/>
                <a:gd name="T14" fmla="*/ 19 w 121"/>
                <a:gd name="T15" fmla="*/ 6 h 87"/>
                <a:gd name="T16" fmla="*/ 14 w 121"/>
                <a:gd name="T17" fmla="*/ 16 h 87"/>
                <a:gd name="T18" fmla="*/ 9 w 121"/>
                <a:gd name="T19" fmla="*/ 25 h 87"/>
                <a:gd name="T20" fmla="*/ 0 w 121"/>
                <a:gd name="T21" fmla="*/ 45 h 87"/>
                <a:gd name="T22" fmla="*/ 0 w 121"/>
                <a:gd name="T23" fmla="*/ 45 h 87"/>
                <a:gd name="T24" fmla="*/ 2 w 121"/>
                <a:gd name="T25" fmla="*/ 47 h 87"/>
                <a:gd name="T26" fmla="*/ 5 w 121"/>
                <a:gd name="T27" fmla="*/ 49 h 87"/>
                <a:gd name="T28" fmla="*/ 9 w 121"/>
                <a:gd name="T29" fmla="*/ 50 h 87"/>
                <a:gd name="T30" fmla="*/ 12 w 121"/>
                <a:gd name="T31" fmla="*/ 50 h 87"/>
                <a:gd name="T32" fmla="*/ 12 w 121"/>
                <a:gd name="T33" fmla="*/ 50 h 87"/>
                <a:gd name="T34" fmla="*/ 16 w 121"/>
                <a:gd name="T35" fmla="*/ 49 h 87"/>
                <a:gd name="T36" fmla="*/ 19 w 121"/>
                <a:gd name="T37" fmla="*/ 47 h 87"/>
                <a:gd name="T38" fmla="*/ 24 w 121"/>
                <a:gd name="T39" fmla="*/ 42 h 87"/>
                <a:gd name="T40" fmla="*/ 24 w 121"/>
                <a:gd name="T41" fmla="*/ 42 h 87"/>
                <a:gd name="T42" fmla="*/ 29 w 121"/>
                <a:gd name="T43" fmla="*/ 32 h 87"/>
                <a:gd name="T44" fmla="*/ 31 w 121"/>
                <a:gd name="T45" fmla="*/ 27 h 87"/>
                <a:gd name="T46" fmla="*/ 31 w 121"/>
                <a:gd name="T47" fmla="*/ 27 h 87"/>
                <a:gd name="T48" fmla="*/ 35 w 121"/>
                <a:gd name="T49" fmla="*/ 19 h 87"/>
                <a:gd name="T50" fmla="*/ 35 w 121"/>
                <a:gd name="T51" fmla="*/ 19 h 87"/>
                <a:gd name="T52" fmla="*/ 50 w 121"/>
                <a:gd name="T53" fmla="*/ 21 h 87"/>
                <a:gd name="T54" fmla="*/ 50 w 121"/>
                <a:gd name="T55" fmla="*/ 21 h 87"/>
                <a:gd name="T56" fmla="*/ 53 w 121"/>
                <a:gd name="T57" fmla="*/ 21 h 87"/>
                <a:gd name="T58" fmla="*/ 55 w 121"/>
                <a:gd name="T59" fmla="*/ 23 h 87"/>
                <a:gd name="T60" fmla="*/ 59 w 121"/>
                <a:gd name="T61" fmla="*/ 27 h 87"/>
                <a:gd name="T62" fmla="*/ 59 w 121"/>
                <a:gd name="T63" fmla="*/ 27 h 87"/>
                <a:gd name="T64" fmla="*/ 76 w 121"/>
                <a:gd name="T65" fmla="*/ 42 h 87"/>
                <a:gd name="T66" fmla="*/ 121 w 121"/>
                <a:gd name="T67" fmla="*/ 87 h 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87"/>
                <a:gd name="T104" fmla="*/ 121 w 121"/>
                <a:gd name="T105" fmla="*/ 87 h 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87">
                  <a:moveTo>
                    <a:pt x="93" y="4"/>
                  </a:moveTo>
                  <a:lnTo>
                    <a:pt x="31" y="0"/>
                  </a:lnTo>
                  <a:lnTo>
                    <a:pt x="28" y="0"/>
                  </a:lnTo>
                  <a:lnTo>
                    <a:pt x="24" y="2"/>
                  </a:lnTo>
                  <a:lnTo>
                    <a:pt x="20" y="3"/>
                  </a:lnTo>
                  <a:lnTo>
                    <a:pt x="19" y="6"/>
                  </a:lnTo>
                  <a:lnTo>
                    <a:pt x="14" y="16"/>
                  </a:lnTo>
                  <a:lnTo>
                    <a:pt x="9" y="25"/>
                  </a:lnTo>
                  <a:lnTo>
                    <a:pt x="0" y="45"/>
                  </a:lnTo>
                  <a:lnTo>
                    <a:pt x="2" y="47"/>
                  </a:lnTo>
                  <a:lnTo>
                    <a:pt x="5" y="49"/>
                  </a:lnTo>
                  <a:lnTo>
                    <a:pt x="9" y="50"/>
                  </a:lnTo>
                  <a:lnTo>
                    <a:pt x="12" y="50"/>
                  </a:lnTo>
                  <a:lnTo>
                    <a:pt x="16" y="49"/>
                  </a:lnTo>
                  <a:lnTo>
                    <a:pt x="19" y="47"/>
                  </a:lnTo>
                  <a:lnTo>
                    <a:pt x="24" y="42"/>
                  </a:lnTo>
                  <a:lnTo>
                    <a:pt x="29" y="32"/>
                  </a:lnTo>
                  <a:lnTo>
                    <a:pt x="31" y="27"/>
                  </a:lnTo>
                  <a:lnTo>
                    <a:pt x="35" y="19"/>
                  </a:lnTo>
                  <a:lnTo>
                    <a:pt x="50" y="21"/>
                  </a:lnTo>
                  <a:lnTo>
                    <a:pt x="53" y="21"/>
                  </a:lnTo>
                  <a:lnTo>
                    <a:pt x="55" y="23"/>
                  </a:lnTo>
                  <a:lnTo>
                    <a:pt x="59" y="27"/>
                  </a:lnTo>
                  <a:lnTo>
                    <a:pt x="76" y="42"/>
                  </a:lnTo>
                  <a:lnTo>
                    <a:pt x="121" y="87"/>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2" name="Freeform 292"/>
            <p:cNvSpPr>
              <a:spLocks/>
            </p:cNvSpPr>
            <p:nvPr/>
          </p:nvSpPr>
          <p:spPr bwMode="auto">
            <a:xfrm>
              <a:off x="734988" y="2193727"/>
              <a:ext cx="44450" cy="63500"/>
            </a:xfrm>
            <a:custGeom>
              <a:avLst/>
              <a:gdLst>
                <a:gd name="T0" fmla="*/ 22 w 28"/>
                <a:gd name="T1" fmla="*/ 0 h 40"/>
                <a:gd name="T2" fmla="*/ 22 w 28"/>
                <a:gd name="T3" fmla="*/ 0 h 40"/>
                <a:gd name="T4" fmla="*/ 22 w 28"/>
                <a:gd name="T5" fmla="*/ 0 h 40"/>
                <a:gd name="T6" fmla="*/ 24 w 28"/>
                <a:gd name="T7" fmla="*/ 2 h 40"/>
                <a:gd name="T8" fmla="*/ 27 w 28"/>
                <a:gd name="T9" fmla="*/ 5 h 40"/>
                <a:gd name="T10" fmla="*/ 28 w 28"/>
                <a:gd name="T11" fmla="*/ 8 h 40"/>
                <a:gd name="T12" fmla="*/ 28 w 28"/>
                <a:gd name="T13" fmla="*/ 12 h 40"/>
                <a:gd name="T14" fmla="*/ 20 w 28"/>
                <a:gd name="T15" fmla="*/ 34 h 40"/>
                <a:gd name="T16" fmla="*/ 20 w 28"/>
                <a:gd name="T17" fmla="*/ 34 h 40"/>
                <a:gd name="T18" fmla="*/ 18 w 28"/>
                <a:gd name="T19" fmla="*/ 36 h 40"/>
                <a:gd name="T20" fmla="*/ 15 w 28"/>
                <a:gd name="T21" fmla="*/ 39 h 40"/>
                <a:gd name="T22" fmla="*/ 12 w 28"/>
                <a:gd name="T23" fmla="*/ 40 h 40"/>
                <a:gd name="T24" fmla="*/ 8 w 28"/>
                <a:gd name="T25" fmla="*/ 39 h 40"/>
                <a:gd name="T26" fmla="*/ 8 w 28"/>
                <a:gd name="T27" fmla="*/ 39 h 40"/>
                <a:gd name="T28" fmla="*/ 4 w 28"/>
                <a:gd name="T29" fmla="*/ 38 h 40"/>
                <a:gd name="T30" fmla="*/ 1 w 28"/>
                <a:gd name="T31" fmla="*/ 34 h 40"/>
                <a:gd name="T32" fmla="*/ 0 w 28"/>
                <a:gd name="T33" fmla="*/ 31 h 40"/>
                <a:gd name="T34" fmla="*/ 1 w 28"/>
                <a:gd name="T35" fmla="*/ 27 h 40"/>
                <a:gd name="T36" fmla="*/ 9 w 28"/>
                <a:gd name="T37" fmla="*/ 6 h 40"/>
                <a:gd name="T38" fmla="*/ 9 w 28"/>
                <a:gd name="T39" fmla="*/ 6 h 40"/>
                <a:gd name="T40" fmla="*/ 10 w 28"/>
                <a:gd name="T41" fmla="*/ 2 h 40"/>
                <a:gd name="T42" fmla="*/ 14 w 28"/>
                <a:gd name="T43" fmla="*/ 0 h 40"/>
                <a:gd name="T44" fmla="*/ 17 w 28"/>
                <a:gd name="T45" fmla="*/ 0 h 40"/>
                <a:gd name="T46" fmla="*/ 22 w 28"/>
                <a:gd name="T47" fmla="*/ 0 h 40"/>
                <a:gd name="T48" fmla="*/ 22 w 28"/>
                <a:gd name="T49" fmla="*/ 0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40"/>
                <a:gd name="T77" fmla="*/ 28 w 28"/>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40">
                  <a:moveTo>
                    <a:pt x="22" y="0"/>
                  </a:moveTo>
                  <a:lnTo>
                    <a:pt x="22" y="0"/>
                  </a:lnTo>
                  <a:lnTo>
                    <a:pt x="24" y="2"/>
                  </a:lnTo>
                  <a:lnTo>
                    <a:pt x="27" y="5"/>
                  </a:lnTo>
                  <a:lnTo>
                    <a:pt x="28" y="8"/>
                  </a:lnTo>
                  <a:lnTo>
                    <a:pt x="28" y="12"/>
                  </a:lnTo>
                  <a:lnTo>
                    <a:pt x="20" y="34"/>
                  </a:lnTo>
                  <a:lnTo>
                    <a:pt x="18" y="36"/>
                  </a:lnTo>
                  <a:lnTo>
                    <a:pt x="15" y="39"/>
                  </a:lnTo>
                  <a:lnTo>
                    <a:pt x="12" y="40"/>
                  </a:lnTo>
                  <a:lnTo>
                    <a:pt x="8" y="39"/>
                  </a:lnTo>
                  <a:lnTo>
                    <a:pt x="4" y="38"/>
                  </a:lnTo>
                  <a:lnTo>
                    <a:pt x="1" y="34"/>
                  </a:lnTo>
                  <a:lnTo>
                    <a:pt x="0" y="31"/>
                  </a:lnTo>
                  <a:lnTo>
                    <a:pt x="1" y="27"/>
                  </a:lnTo>
                  <a:lnTo>
                    <a:pt x="9" y="6"/>
                  </a:lnTo>
                  <a:lnTo>
                    <a:pt x="10" y="2"/>
                  </a:lnTo>
                  <a:lnTo>
                    <a:pt x="14" y="0"/>
                  </a:lnTo>
                  <a:lnTo>
                    <a:pt x="17" y="0"/>
                  </a:lnTo>
                  <a:lnTo>
                    <a:pt x="22"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3" name="Freeform 293"/>
            <p:cNvSpPr>
              <a:spLocks/>
            </p:cNvSpPr>
            <p:nvPr/>
          </p:nvSpPr>
          <p:spPr bwMode="auto">
            <a:xfrm>
              <a:off x="706413" y="2184202"/>
              <a:ext cx="39688" cy="55562"/>
            </a:xfrm>
            <a:custGeom>
              <a:avLst/>
              <a:gdLst>
                <a:gd name="T0" fmla="*/ 17 w 25"/>
                <a:gd name="T1" fmla="*/ 2 h 35"/>
                <a:gd name="T2" fmla="*/ 17 w 25"/>
                <a:gd name="T3" fmla="*/ 2 h 35"/>
                <a:gd name="T4" fmla="*/ 17 w 25"/>
                <a:gd name="T5" fmla="*/ 2 h 35"/>
                <a:gd name="T6" fmla="*/ 21 w 25"/>
                <a:gd name="T7" fmla="*/ 3 h 35"/>
                <a:gd name="T8" fmla="*/ 23 w 25"/>
                <a:gd name="T9" fmla="*/ 7 h 35"/>
                <a:gd name="T10" fmla="*/ 25 w 25"/>
                <a:gd name="T11" fmla="*/ 11 h 35"/>
                <a:gd name="T12" fmla="*/ 23 w 25"/>
                <a:gd name="T13" fmla="*/ 14 h 35"/>
                <a:gd name="T14" fmla="*/ 19 w 25"/>
                <a:gd name="T15" fmla="*/ 27 h 35"/>
                <a:gd name="T16" fmla="*/ 19 w 25"/>
                <a:gd name="T17" fmla="*/ 27 h 35"/>
                <a:gd name="T18" fmla="*/ 17 w 25"/>
                <a:gd name="T19" fmla="*/ 31 h 35"/>
                <a:gd name="T20" fmla="*/ 14 w 25"/>
                <a:gd name="T21" fmla="*/ 33 h 35"/>
                <a:gd name="T22" fmla="*/ 11 w 25"/>
                <a:gd name="T23" fmla="*/ 35 h 35"/>
                <a:gd name="T24" fmla="*/ 7 w 25"/>
                <a:gd name="T25" fmla="*/ 33 h 35"/>
                <a:gd name="T26" fmla="*/ 7 w 25"/>
                <a:gd name="T27" fmla="*/ 33 h 35"/>
                <a:gd name="T28" fmla="*/ 3 w 25"/>
                <a:gd name="T29" fmla="*/ 32 h 35"/>
                <a:gd name="T30" fmla="*/ 0 w 25"/>
                <a:gd name="T31" fmla="*/ 28 h 35"/>
                <a:gd name="T32" fmla="*/ 0 w 25"/>
                <a:gd name="T33" fmla="*/ 25 h 35"/>
                <a:gd name="T34" fmla="*/ 0 w 25"/>
                <a:gd name="T35" fmla="*/ 21 h 35"/>
                <a:gd name="T36" fmla="*/ 4 w 25"/>
                <a:gd name="T37" fmla="*/ 8 h 35"/>
                <a:gd name="T38" fmla="*/ 4 w 25"/>
                <a:gd name="T39" fmla="*/ 8 h 35"/>
                <a:gd name="T40" fmla="*/ 7 w 25"/>
                <a:gd name="T41" fmla="*/ 4 h 35"/>
                <a:gd name="T42" fmla="*/ 9 w 25"/>
                <a:gd name="T43" fmla="*/ 2 h 35"/>
                <a:gd name="T44" fmla="*/ 13 w 25"/>
                <a:gd name="T45" fmla="*/ 0 h 35"/>
                <a:gd name="T46" fmla="*/ 17 w 25"/>
                <a:gd name="T47" fmla="*/ 2 h 35"/>
                <a:gd name="T48" fmla="*/ 17 w 25"/>
                <a:gd name="T49" fmla="*/ 2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35"/>
                <a:gd name="T77" fmla="*/ 25 w 25"/>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35">
                  <a:moveTo>
                    <a:pt x="17" y="2"/>
                  </a:moveTo>
                  <a:lnTo>
                    <a:pt x="17" y="2"/>
                  </a:lnTo>
                  <a:lnTo>
                    <a:pt x="21" y="3"/>
                  </a:lnTo>
                  <a:lnTo>
                    <a:pt x="23" y="7"/>
                  </a:lnTo>
                  <a:lnTo>
                    <a:pt x="25" y="11"/>
                  </a:lnTo>
                  <a:lnTo>
                    <a:pt x="23" y="14"/>
                  </a:lnTo>
                  <a:lnTo>
                    <a:pt x="19" y="27"/>
                  </a:lnTo>
                  <a:lnTo>
                    <a:pt x="17" y="31"/>
                  </a:lnTo>
                  <a:lnTo>
                    <a:pt x="14" y="33"/>
                  </a:lnTo>
                  <a:lnTo>
                    <a:pt x="11" y="35"/>
                  </a:lnTo>
                  <a:lnTo>
                    <a:pt x="7" y="33"/>
                  </a:lnTo>
                  <a:lnTo>
                    <a:pt x="3" y="32"/>
                  </a:lnTo>
                  <a:lnTo>
                    <a:pt x="0" y="28"/>
                  </a:lnTo>
                  <a:lnTo>
                    <a:pt x="0" y="25"/>
                  </a:lnTo>
                  <a:lnTo>
                    <a:pt x="0" y="21"/>
                  </a:lnTo>
                  <a:lnTo>
                    <a:pt x="4" y="8"/>
                  </a:lnTo>
                  <a:lnTo>
                    <a:pt x="7" y="4"/>
                  </a:lnTo>
                  <a:lnTo>
                    <a:pt x="9" y="2"/>
                  </a:lnTo>
                  <a:lnTo>
                    <a:pt x="13" y="0"/>
                  </a:lnTo>
                  <a:lnTo>
                    <a:pt x="17" y="2"/>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4" name="Freeform 294"/>
            <p:cNvSpPr>
              <a:spLocks/>
            </p:cNvSpPr>
            <p:nvPr/>
          </p:nvSpPr>
          <p:spPr bwMode="auto">
            <a:xfrm>
              <a:off x="769913" y="2203252"/>
              <a:ext cx="41275" cy="66675"/>
            </a:xfrm>
            <a:custGeom>
              <a:avLst/>
              <a:gdLst>
                <a:gd name="T0" fmla="*/ 20 w 26"/>
                <a:gd name="T1" fmla="*/ 1 h 42"/>
                <a:gd name="T2" fmla="*/ 20 w 26"/>
                <a:gd name="T3" fmla="*/ 1 h 42"/>
                <a:gd name="T4" fmla="*/ 20 w 26"/>
                <a:gd name="T5" fmla="*/ 1 h 42"/>
                <a:gd name="T6" fmla="*/ 24 w 26"/>
                <a:gd name="T7" fmla="*/ 2 h 42"/>
                <a:gd name="T8" fmla="*/ 26 w 26"/>
                <a:gd name="T9" fmla="*/ 6 h 42"/>
                <a:gd name="T10" fmla="*/ 26 w 26"/>
                <a:gd name="T11" fmla="*/ 10 h 42"/>
                <a:gd name="T12" fmla="*/ 26 w 26"/>
                <a:gd name="T13" fmla="*/ 14 h 42"/>
                <a:gd name="T14" fmla="*/ 19 w 26"/>
                <a:gd name="T15" fmla="*/ 34 h 42"/>
                <a:gd name="T16" fmla="*/ 19 w 26"/>
                <a:gd name="T17" fmla="*/ 34 h 42"/>
                <a:gd name="T18" fmla="*/ 17 w 26"/>
                <a:gd name="T19" fmla="*/ 38 h 42"/>
                <a:gd name="T20" fmla="*/ 14 w 26"/>
                <a:gd name="T21" fmla="*/ 40 h 42"/>
                <a:gd name="T22" fmla="*/ 10 w 26"/>
                <a:gd name="T23" fmla="*/ 42 h 42"/>
                <a:gd name="T24" fmla="*/ 6 w 26"/>
                <a:gd name="T25" fmla="*/ 40 h 42"/>
                <a:gd name="T26" fmla="*/ 6 w 26"/>
                <a:gd name="T27" fmla="*/ 40 h 42"/>
                <a:gd name="T28" fmla="*/ 4 w 26"/>
                <a:gd name="T29" fmla="*/ 39 h 42"/>
                <a:gd name="T30" fmla="*/ 1 w 26"/>
                <a:gd name="T31" fmla="*/ 35 h 42"/>
                <a:gd name="T32" fmla="*/ 0 w 26"/>
                <a:gd name="T33" fmla="*/ 32 h 42"/>
                <a:gd name="T34" fmla="*/ 0 w 26"/>
                <a:gd name="T35" fmla="*/ 28 h 42"/>
                <a:gd name="T36" fmla="*/ 7 w 26"/>
                <a:gd name="T37" fmla="*/ 7 h 42"/>
                <a:gd name="T38" fmla="*/ 7 w 26"/>
                <a:gd name="T39" fmla="*/ 7 h 42"/>
                <a:gd name="T40" fmla="*/ 10 w 26"/>
                <a:gd name="T41" fmla="*/ 4 h 42"/>
                <a:gd name="T42" fmla="*/ 12 w 26"/>
                <a:gd name="T43" fmla="*/ 1 h 42"/>
                <a:gd name="T44" fmla="*/ 16 w 26"/>
                <a:gd name="T45" fmla="*/ 0 h 42"/>
                <a:gd name="T46" fmla="*/ 20 w 26"/>
                <a:gd name="T47" fmla="*/ 1 h 42"/>
                <a:gd name="T48" fmla="*/ 20 w 26"/>
                <a:gd name="T49" fmla="*/ 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42"/>
                <a:gd name="T77" fmla="*/ 26 w 26"/>
                <a:gd name="T78" fmla="*/ 42 h 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42">
                  <a:moveTo>
                    <a:pt x="20" y="1"/>
                  </a:moveTo>
                  <a:lnTo>
                    <a:pt x="20" y="1"/>
                  </a:lnTo>
                  <a:lnTo>
                    <a:pt x="24" y="2"/>
                  </a:lnTo>
                  <a:lnTo>
                    <a:pt x="26" y="6"/>
                  </a:lnTo>
                  <a:lnTo>
                    <a:pt x="26" y="10"/>
                  </a:lnTo>
                  <a:lnTo>
                    <a:pt x="26" y="14"/>
                  </a:lnTo>
                  <a:lnTo>
                    <a:pt x="19" y="34"/>
                  </a:lnTo>
                  <a:lnTo>
                    <a:pt x="17" y="38"/>
                  </a:lnTo>
                  <a:lnTo>
                    <a:pt x="14" y="40"/>
                  </a:lnTo>
                  <a:lnTo>
                    <a:pt x="10" y="42"/>
                  </a:lnTo>
                  <a:lnTo>
                    <a:pt x="6" y="40"/>
                  </a:lnTo>
                  <a:lnTo>
                    <a:pt x="4" y="39"/>
                  </a:lnTo>
                  <a:lnTo>
                    <a:pt x="1" y="35"/>
                  </a:lnTo>
                  <a:lnTo>
                    <a:pt x="0" y="32"/>
                  </a:lnTo>
                  <a:lnTo>
                    <a:pt x="0" y="28"/>
                  </a:lnTo>
                  <a:lnTo>
                    <a:pt x="7" y="7"/>
                  </a:lnTo>
                  <a:lnTo>
                    <a:pt x="10" y="4"/>
                  </a:lnTo>
                  <a:lnTo>
                    <a:pt x="12" y="1"/>
                  </a:lnTo>
                  <a:lnTo>
                    <a:pt x="16" y="0"/>
                  </a:lnTo>
                  <a:lnTo>
                    <a:pt x="20" y="1"/>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5" name="Freeform 295"/>
            <p:cNvSpPr>
              <a:spLocks/>
            </p:cNvSpPr>
            <p:nvPr/>
          </p:nvSpPr>
          <p:spPr bwMode="auto">
            <a:xfrm>
              <a:off x="806426" y="2220714"/>
              <a:ext cx="38100" cy="55562"/>
            </a:xfrm>
            <a:custGeom>
              <a:avLst/>
              <a:gdLst>
                <a:gd name="T0" fmla="*/ 17 w 24"/>
                <a:gd name="T1" fmla="*/ 0 h 35"/>
                <a:gd name="T2" fmla="*/ 17 w 24"/>
                <a:gd name="T3" fmla="*/ 0 h 35"/>
                <a:gd name="T4" fmla="*/ 17 w 24"/>
                <a:gd name="T5" fmla="*/ 0 h 35"/>
                <a:gd name="T6" fmla="*/ 20 w 24"/>
                <a:gd name="T7" fmla="*/ 3 h 35"/>
                <a:gd name="T8" fmla="*/ 22 w 24"/>
                <a:gd name="T9" fmla="*/ 5 h 35"/>
                <a:gd name="T10" fmla="*/ 24 w 24"/>
                <a:gd name="T11" fmla="*/ 9 h 35"/>
                <a:gd name="T12" fmla="*/ 22 w 24"/>
                <a:gd name="T13" fmla="*/ 14 h 35"/>
                <a:gd name="T14" fmla="*/ 19 w 24"/>
                <a:gd name="T15" fmla="*/ 27 h 35"/>
                <a:gd name="T16" fmla="*/ 19 w 24"/>
                <a:gd name="T17" fmla="*/ 27 h 35"/>
                <a:gd name="T18" fmla="*/ 16 w 24"/>
                <a:gd name="T19" fmla="*/ 31 h 35"/>
                <a:gd name="T20" fmla="*/ 14 w 24"/>
                <a:gd name="T21" fmla="*/ 33 h 35"/>
                <a:gd name="T22" fmla="*/ 10 w 24"/>
                <a:gd name="T23" fmla="*/ 35 h 35"/>
                <a:gd name="T24" fmla="*/ 6 w 24"/>
                <a:gd name="T25" fmla="*/ 33 h 35"/>
                <a:gd name="T26" fmla="*/ 6 w 24"/>
                <a:gd name="T27" fmla="*/ 33 h 35"/>
                <a:gd name="T28" fmla="*/ 2 w 24"/>
                <a:gd name="T29" fmla="*/ 32 h 35"/>
                <a:gd name="T30" fmla="*/ 0 w 24"/>
                <a:gd name="T31" fmla="*/ 28 h 35"/>
                <a:gd name="T32" fmla="*/ 0 w 24"/>
                <a:gd name="T33" fmla="*/ 24 h 35"/>
                <a:gd name="T34" fmla="*/ 0 w 24"/>
                <a:gd name="T35" fmla="*/ 21 h 35"/>
                <a:gd name="T36" fmla="*/ 5 w 24"/>
                <a:gd name="T37" fmla="*/ 8 h 35"/>
                <a:gd name="T38" fmla="*/ 5 w 24"/>
                <a:gd name="T39" fmla="*/ 8 h 35"/>
                <a:gd name="T40" fmla="*/ 6 w 24"/>
                <a:gd name="T41" fmla="*/ 4 h 35"/>
                <a:gd name="T42" fmla="*/ 10 w 24"/>
                <a:gd name="T43" fmla="*/ 2 h 35"/>
                <a:gd name="T44" fmla="*/ 12 w 24"/>
                <a:gd name="T45" fmla="*/ 0 h 35"/>
                <a:gd name="T46" fmla="*/ 17 w 24"/>
                <a:gd name="T47" fmla="*/ 0 h 35"/>
                <a:gd name="T48" fmla="*/ 17 w 24"/>
                <a:gd name="T49" fmla="*/ 0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5"/>
                <a:gd name="T77" fmla="*/ 24 w 24"/>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5">
                  <a:moveTo>
                    <a:pt x="17" y="0"/>
                  </a:moveTo>
                  <a:lnTo>
                    <a:pt x="17" y="0"/>
                  </a:lnTo>
                  <a:lnTo>
                    <a:pt x="20" y="3"/>
                  </a:lnTo>
                  <a:lnTo>
                    <a:pt x="22" y="5"/>
                  </a:lnTo>
                  <a:lnTo>
                    <a:pt x="24" y="9"/>
                  </a:lnTo>
                  <a:lnTo>
                    <a:pt x="22" y="14"/>
                  </a:lnTo>
                  <a:lnTo>
                    <a:pt x="19" y="27"/>
                  </a:lnTo>
                  <a:lnTo>
                    <a:pt x="16" y="31"/>
                  </a:lnTo>
                  <a:lnTo>
                    <a:pt x="14" y="33"/>
                  </a:lnTo>
                  <a:lnTo>
                    <a:pt x="10" y="35"/>
                  </a:lnTo>
                  <a:lnTo>
                    <a:pt x="6" y="33"/>
                  </a:lnTo>
                  <a:lnTo>
                    <a:pt x="2" y="32"/>
                  </a:lnTo>
                  <a:lnTo>
                    <a:pt x="0" y="28"/>
                  </a:lnTo>
                  <a:lnTo>
                    <a:pt x="0" y="24"/>
                  </a:lnTo>
                  <a:lnTo>
                    <a:pt x="0" y="21"/>
                  </a:lnTo>
                  <a:lnTo>
                    <a:pt x="5" y="8"/>
                  </a:lnTo>
                  <a:lnTo>
                    <a:pt x="6" y="4"/>
                  </a:lnTo>
                  <a:lnTo>
                    <a:pt x="10" y="2"/>
                  </a:lnTo>
                  <a:lnTo>
                    <a:pt x="12" y="0"/>
                  </a:lnTo>
                  <a:lnTo>
                    <a:pt x="17"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10" name="Groupe 704"/>
          <p:cNvGrpSpPr>
            <a:grpSpLocks/>
          </p:cNvGrpSpPr>
          <p:nvPr/>
        </p:nvGrpSpPr>
        <p:grpSpPr bwMode="auto">
          <a:xfrm>
            <a:off x="8365121" y="4590170"/>
            <a:ext cx="333640" cy="547687"/>
            <a:chOff x="3435326" y="6333926"/>
            <a:chExt cx="158750" cy="266700"/>
          </a:xfrm>
          <a:gradFill flip="none" rotWithShape="1">
            <a:gsLst>
              <a:gs pos="0">
                <a:srgbClr val="02B3D6"/>
              </a:gs>
              <a:gs pos="50000">
                <a:srgbClr val="CFA2E8"/>
              </a:gs>
              <a:gs pos="100000">
                <a:schemeClr val="bg1"/>
              </a:gs>
            </a:gsLst>
            <a:path path="shape">
              <a:fillToRect l="50000" t="50000" r="50000" b="50000"/>
            </a:path>
            <a:tileRect/>
          </a:gradFill>
        </p:grpSpPr>
        <p:sp>
          <p:nvSpPr>
            <p:cNvPr id="77" name="Freeform 451"/>
            <p:cNvSpPr>
              <a:spLocks/>
            </p:cNvSpPr>
            <p:nvPr/>
          </p:nvSpPr>
          <p:spPr bwMode="auto">
            <a:xfrm>
              <a:off x="3435326" y="6333926"/>
              <a:ext cx="158750" cy="266700"/>
            </a:xfrm>
            <a:custGeom>
              <a:avLst/>
              <a:gdLst>
                <a:gd name="T0" fmla="*/ 79 w 100"/>
                <a:gd name="T1" fmla="*/ 168 h 168"/>
                <a:gd name="T2" fmla="*/ 20 w 100"/>
                <a:gd name="T3" fmla="*/ 168 h 168"/>
                <a:gd name="T4" fmla="*/ 20 w 100"/>
                <a:gd name="T5" fmla="*/ 168 h 168"/>
                <a:gd name="T6" fmla="*/ 16 w 100"/>
                <a:gd name="T7" fmla="*/ 168 h 168"/>
                <a:gd name="T8" fmla="*/ 12 w 100"/>
                <a:gd name="T9" fmla="*/ 166 h 168"/>
                <a:gd name="T10" fmla="*/ 8 w 100"/>
                <a:gd name="T11" fmla="*/ 164 h 168"/>
                <a:gd name="T12" fmla="*/ 6 w 100"/>
                <a:gd name="T13" fmla="*/ 161 h 168"/>
                <a:gd name="T14" fmla="*/ 3 w 100"/>
                <a:gd name="T15" fmla="*/ 159 h 168"/>
                <a:gd name="T16" fmla="*/ 1 w 100"/>
                <a:gd name="T17" fmla="*/ 155 h 168"/>
                <a:gd name="T18" fmla="*/ 0 w 100"/>
                <a:gd name="T19" fmla="*/ 151 h 168"/>
                <a:gd name="T20" fmla="*/ 0 w 100"/>
                <a:gd name="T21" fmla="*/ 147 h 168"/>
                <a:gd name="T22" fmla="*/ 0 w 100"/>
                <a:gd name="T23" fmla="*/ 22 h 168"/>
                <a:gd name="T24" fmla="*/ 0 w 100"/>
                <a:gd name="T25" fmla="*/ 22 h 168"/>
                <a:gd name="T26" fmla="*/ 0 w 100"/>
                <a:gd name="T27" fmla="*/ 17 h 168"/>
                <a:gd name="T28" fmla="*/ 1 w 100"/>
                <a:gd name="T29" fmla="*/ 13 h 168"/>
                <a:gd name="T30" fmla="*/ 3 w 100"/>
                <a:gd name="T31" fmla="*/ 11 h 168"/>
                <a:gd name="T32" fmla="*/ 6 w 100"/>
                <a:gd name="T33" fmla="*/ 7 h 168"/>
                <a:gd name="T34" fmla="*/ 8 w 100"/>
                <a:gd name="T35" fmla="*/ 4 h 168"/>
                <a:gd name="T36" fmla="*/ 12 w 100"/>
                <a:gd name="T37" fmla="*/ 3 h 168"/>
                <a:gd name="T38" fmla="*/ 16 w 100"/>
                <a:gd name="T39" fmla="*/ 2 h 168"/>
                <a:gd name="T40" fmla="*/ 20 w 100"/>
                <a:gd name="T41" fmla="*/ 0 h 168"/>
                <a:gd name="T42" fmla="*/ 79 w 100"/>
                <a:gd name="T43" fmla="*/ 0 h 168"/>
                <a:gd name="T44" fmla="*/ 79 w 100"/>
                <a:gd name="T45" fmla="*/ 0 h 168"/>
                <a:gd name="T46" fmla="*/ 83 w 100"/>
                <a:gd name="T47" fmla="*/ 2 h 168"/>
                <a:gd name="T48" fmla="*/ 87 w 100"/>
                <a:gd name="T49" fmla="*/ 3 h 168"/>
                <a:gd name="T50" fmla="*/ 91 w 100"/>
                <a:gd name="T51" fmla="*/ 4 h 168"/>
                <a:gd name="T52" fmla="*/ 93 w 100"/>
                <a:gd name="T53" fmla="*/ 7 h 168"/>
                <a:gd name="T54" fmla="*/ 96 w 100"/>
                <a:gd name="T55" fmla="*/ 11 h 168"/>
                <a:gd name="T56" fmla="*/ 98 w 100"/>
                <a:gd name="T57" fmla="*/ 13 h 168"/>
                <a:gd name="T58" fmla="*/ 98 w 100"/>
                <a:gd name="T59" fmla="*/ 17 h 168"/>
                <a:gd name="T60" fmla="*/ 100 w 100"/>
                <a:gd name="T61" fmla="*/ 22 h 168"/>
                <a:gd name="T62" fmla="*/ 100 w 100"/>
                <a:gd name="T63" fmla="*/ 166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
                <a:gd name="T97" fmla="*/ 0 h 168"/>
                <a:gd name="T98" fmla="*/ 100 w 100"/>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 h="168">
                  <a:moveTo>
                    <a:pt x="79" y="168"/>
                  </a:moveTo>
                  <a:lnTo>
                    <a:pt x="20" y="168"/>
                  </a:lnTo>
                  <a:lnTo>
                    <a:pt x="16" y="168"/>
                  </a:lnTo>
                  <a:lnTo>
                    <a:pt x="12" y="166"/>
                  </a:lnTo>
                  <a:lnTo>
                    <a:pt x="8" y="164"/>
                  </a:lnTo>
                  <a:lnTo>
                    <a:pt x="6" y="161"/>
                  </a:lnTo>
                  <a:lnTo>
                    <a:pt x="3" y="159"/>
                  </a:lnTo>
                  <a:lnTo>
                    <a:pt x="1" y="155"/>
                  </a:lnTo>
                  <a:lnTo>
                    <a:pt x="0" y="151"/>
                  </a:lnTo>
                  <a:lnTo>
                    <a:pt x="0" y="147"/>
                  </a:lnTo>
                  <a:lnTo>
                    <a:pt x="0" y="22"/>
                  </a:lnTo>
                  <a:lnTo>
                    <a:pt x="0" y="17"/>
                  </a:lnTo>
                  <a:lnTo>
                    <a:pt x="1" y="13"/>
                  </a:lnTo>
                  <a:lnTo>
                    <a:pt x="3" y="11"/>
                  </a:lnTo>
                  <a:lnTo>
                    <a:pt x="6" y="7"/>
                  </a:lnTo>
                  <a:lnTo>
                    <a:pt x="8" y="4"/>
                  </a:lnTo>
                  <a:lnTo>
                    <a:pt x="12" y="3"/>
                  </a:lnTo>
                  <a:lnTo>
                    <a:pt x="16" y="2"/>
                  </a:lnTo>
                  <a:lnTo>
                    <a:pt x="20" y="0"/>
                  </a:lnTo>
                  <a:lnTo>
                    <a:pt x="79" y="0"/>
                  </a:lnTo>
                  <a:lnTo>
                    <a:pt x="83" y="2"/>
                  </a:lnTo>
                  <a:lnTo>
                    <a:pt x="87" y="3"/>
                  </a:lnTo>
                  <a:lnTo>
                    <a:pt x="91" y="4"/>
                  </a:lnTo>
                  <a:lnTo>
                    <a:pt x="93" y="7"/>
                  </a:lnTo>
                  <a:lnTo>
                    <a:pt x="96" y="11"/>
                  </a:lnTo>
                  <a:lnTo>
                    <a:pt x="98" y="13"/>
                  </a:lnTo>
                  <a:lnTo>
                    <a:pt x="98" y="17"/>
                  </a:lnTo>
                  <a:lnTo>
                    <a:pt x="100" y="22"/>
                  </a:lnTo>
                  <a:lnTo>
                    <a:pt x="100" y="16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8" name="Freeform 452"/>
            <p:cNvSpPr>
              <a:spLocks/>
            </p:cNvSpPr>
            <p:nvPr/>
          </p:nvSpPr>
          <p:spPr bwMode="auto">
            <a:xfrm>
              <a:off x="3457551" y="6356151"/>
              <a:ext cx="114300" cy="244475"/>
            </a:xfrm>
            <a:custGeom>
              <a:avLst/>
              <a:gdLst>
                <a:gd name="T0" fmla="*/ 26 w 72"/>
                <a:gd name="T1" fmla="*/ 136 h 154"/>
                <a:gd name="T2" fmla="*/ 26 w 72"/>
                <a:gd name="T3" fmla="*/ 136 h 154"/>
                <a:gd name="T4" fmla="*/ 27 w 72"/>
                <a:gd name="T5" fmla="*/ 140 h 154"/>
                <a:gd name="T6" fmla="*/ 29 w 72"/>
                <a:gd name="T7" fmla="*/ 142 h 154"/>
                <a:gd name="T8" fmla="*/ 32 w 72"/>
                <a:gd name="T9" fmla="*/ 144 h 154"/>
                <a:gd name="T10" fmla="*/ 35 w 72"/>
                <a:gd name="T11" fmla="*/ 145 h 154"/>
                <a:gd name="T12" fmla="*/ 35 w 72"/>
                <a:gd name="T13" fmla="*/ 145 h 154"/>
                <a:gd name="T14" fmla="*/ 39 w 72"/>
                <a:gd name="T15" fmla="*/ 144 h 154"/>
                <a:gd name="T16" fmla="*/ 41 w 72"/>
                <a:gd name="T17" fmla="*/ 142 h 154"/>
                <a:gd name="T18" fmla="*/ 44 w 72"/>
                <a:gd name="T19" fmla="*/ 140 h 154"/>
                <a:gd name="T20" fmla="*/ 44 w 72"/>
                <a:gd name="T21" fmla="*/ 136 h 154"/>
                <a:gd name="T22" fmla="*/ 44 w 72"/>
                <a:gd name="T23" fmla="*/ 136 h 154"/>
                <a:gd name="T24" fmla="*/ 44 w 72"/>
                <a:gd name="T25" fmla="*/ 132 h 154"/>
                <a:gd name="T26" fmla="*/ 41 w 72"/>
                <a:gd name="T27" fmla="*/ 130 h 154"/>
                <a:gd name="T28" fmla="*/ 39 w 72"/>
                <a:gd name="T29" fmla="*/ 127 h 154"/>
                <a:gd name="T30" fmla="*/ 35 w 72"/>
                <a:gd name="T31" fmla="*/ 127 h 154"/>
                <a:gd name="T32" fmla="*/ 6 w 72"/>
                <a:gd name="T33" fmla="*/ 127 h 154"/>
                <a:gd name="T34" fmla="*/ 6 w 72"/>
                <a:gd name="T35" fmla="*/ 127 h 154"/>
                <a:gd name="T36" fmla="*/ 3 w 72"/>
                <a:gd name="T37" fmla="*/ 126 h 154"/>
                <a:gd name="T38" fmla="*/ 1 w 72"/>
                <a:gd name="T39" fmla="*/ 125 h 154"/>
                <a:gd name="T40" fmla="*/ 0 w 72"/>
                <a:gd name="T41" fmla="*/ 123 h 154"/>
                <a:gd name="T42" fmla="*/ 0 w 72"/>
                <a:gd name="T43" fmla="*/ 120 h 154"/>
                <a:gd name="T44" fmla="*/ 0 w 72"/>
                <a:gd name="T45" fmla="*/ 8 h 154"/>
                <a:gd name="T46" fmla="*/ 0 w 72"/>
                <a:gd name="T47" fmla="*/ 8 h 154"/>
                <a:gd name="T48" fmla="*/ 0 w 72"/>
                <a:gd name="T49" fmla="*/ 4 h 154"/>
                <a:gd name="T50" fmla="*/ 1 w 72"/>
                <a:gd name="T51" fmla="*/ 3 h 154"/>
                <a:gd name="T52" fmla="*/ 3 w 72"/>
                <a:gd name="T53" fmla="*/ 2 h 154"/>
                <a:gd name="T54" fmla="*/ 6 w 72"/>
                <a:gd name="T55" fmla="*/ 0 h 154"/>
                <a:gd name="T56" fmla="*/ 65 w 72"/>
                <a:gd name="T57" fmla="*/ 0 h 154"/>
                <a:gd name="T58" fmla="*/ 65 w 72"/>
                <a:gd name="T59" fmla="*/ 0 h 154"/>
                <a:gd name="T60" fmla="*/ 68 w 72"/>
                <a:gd name="T61" fmla="*/ 2 h 154"/>
                <a:gd name="T62" fmla="*/ 69 w 72"/>
                <a:gd name="T63" fmla="*/ 3 h 154"/>
                <a:gd name="T64" fmla="*/ 72 w 72"/>
                <a:gd name="T65" fmla="*/ 4 h 154"/>
                <a:gd name="T66" fmla="*/ 72 w 72"/>
                <a:gd name="T67" fmla="*/ 8 h 154"/>
                <a:gd name="T68" fmla="*/ 72 w 72"/>
                <a:gd name="T69" fmla="*/ 147 h 154"/>
                <a:gd name="T70" fmla="*/ 72 w 72"/>
                <a:gd name="T71" fmla="*/ 147 h 154"/>
                <a:gd name="T72" fmla="*/ 72 w 72"/>
                <a:gd name="T73" fmla="*/ 150 h 154"/>
                <a:gd name="T74" fmla="*/ 69 w 72"/>
                <a:gd name="T75" fmla="*/ 151 h 154"/>
                <a:gd name="T76" fmla="*/ 68 w 72"/>
                <a:gd name="T77" fmla="*/ 154 h 154"/>
                <a:gd name="T78" fmla="*/ 65 w 72"/>
                <a:gd name="T79" fmla="*/ 154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2"/>
                <a:gd name="T121" fmla="*/ 0 h 154"/>
                <a:gd name="T122" fmla="*/ 72 w 72"/>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2" h="154">
                  <a:moveTo>
                    <a:pt x="26" y="136"/>
                  </a:moveTo>
                  <a:lnTo>
                    <a:pt x="26" y="136"/>
                  </a:lnTo>
                  <a:lnTo>
                    <a:pt x="27" y="140"/>
                  </a:lnTo>
                  <a:lnTo>
                    <a:pt x="29" y="142"/>
                  </a:lnTo>
                  <a:lnTo>
                    <a:pt x="32" y="144"/>
                  </a:lnTo>
                  <a:lnTo>
                    <a:pt x="35" y="145"/>
                  </a:lnTo>
                  <a:lnTo>
                    <a:pt x="39" y="144"/>
                  </a:lnTo>
                  <a:lnTo>
                    <a:pt x="41" y="142"/>
                  </a:lnTo>
                  <a:lnTo>
                    <a:pt x="44" y="140"/>
                  </a:lnTo>
                  <a:lnTo>
                    <a:pt x="44" y="136"/>
                  </a:lnTo>
                  <a:lnTo>
                    <a:pt x="44" y="132"/>
                  </a:lnTo>
                  <a:lnTo>
                    <a:pt x="41" y="130"/>
                  </a:lnTo>
                  <a:lnTo>
                    <a:pt x="39" y="127"/>
                  </a:lnTo>
                  <a:lnTo>
                    <a:pt x="35" y="127"/>
                  </a:lnTo>
                  <a:lnTo>
                    <a:pt x="6" y="127"/>
                  </a:lnTo>
                  <a:lnTo>
                    <a:pt x="3" y="126"/>
                  </a:lnTo>
                  <a:lnTo>
                    <a:pt x="1" y="125"/>
                  </a:lnTo>
                  <a:lnTo>
                    <a:pt x="0" y="123"/>
                  </a:lnTo>
                  <a:lnTo>
                    <a:pt x="0" y="120"/>
                  </a:lnTo>
                  <a:lnTo>
                    <a:pt x="0" y="8"/>
                  </a:lnTo>
                  <a:lnTo>
                    <a:pt x="0" y="4"/>
                  </a:lnTo>
                  <a:lnTo>
                    <a:pt x="1" y="3"/>
                  </a:lnTo>
                  <a:lnTo>
                    <a:pt x="3" y="2"/>
                  </a:lnTo>
                  <a:lnTo>
                    <a:pt x="6" y="0"/>
                  </a:lnTo>
                  <a:lnTo>
                    <a:pt x="65" y="0"/>
                  </a:lnTo>
                  <a:lnTo>
                    <a:pt x="68" y="2"/>
                  </a:lnTo>
                  <a:lnTo>
                    <a:pt x="69" y="3"/>
                  </a:lnTo>
                  <a:lnTo>
                    <a:pt x="72" y="4"/>
                  </a:lnTo>
                  <a:lnTo>
                    <a:pt x="72" y="8"/>
                  </a:lnTo>
                  <a:lnTo>
                    <a:pt x="72" y="147"/>
                  </a:lnTo>
                  <a:lnTo>
                    <a:pt x="72" y="150"/>
                  </a:lnTo>
                  <a:lnTo>
                    <a:pt x="69" y="151"/>
                  </a:lnTo>
                  <a:lnTo>
                    <a:pt x="68" y="154"/>
                  </a:lnTo>
                  <a:lnTo>
                    <a:pt x="65" y="15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9" name="Freeform 475"/>
            <p:cNvSpPr>
              <a:spLocks/>
            </p:cNvSpPr>
            <p:nvPr/>
          </p:nvSpPr>
          <p:spPr bwMode="auto">
            <a:xfrm>
              <a:off x="3476601" y="6403776"/>
              <a:ext cx="92075" cy="115887"/>
            </a:xfrm>
            <a:custGeom>
              <a:avLst/>
              <a:gdLst>
                <a:gd name="T0" fmla="*/ 23 w 58"/>
                <a:gd name="T1" fmla="*/ 57 h 73"/>
                <a:gd name="T2" fmla="*/ 19 w 58"/>
                <a:gd name="T3" fmla="*/ 73 h 73"/>
                <a:gd name="T4" fmla="*/ 19 w 58"/>
                <a:gd name="T5" fmla="*/ 73 h 73"/>
                <a:gd name="T6" fmla="*/ 31 w 58"/>
                <a:gd name="T7" fmla="*/ 65 h 73"/>
                <a:gd name="T8" fmla="*/ 41 w 58"/>
                <a:gd name="T9" fmla="*/ 58 h 73"/>
                <a:gd name="T10" fmla="*/ 48 w 58"/>
                <a:gd name="T11" fmla="*/ 52 h 73"/>
                <a:gd name="T12" fmla="*/ 48 w 58"/>
                <a:gd name="T13" fmla="*/ 52 h 73"/>
                <a:gd name="T14" fmla="*/ 51 w 58"/>
                <a:gd name="T15" fmla="*/ 48 h 73"/>
                <a:gd name="T16" fmla="*/ 55 w 58"/>
                <a:gd name="T17" fmla="*/ 43 h 73"/>
                <a:gd name="T18" fmla="*/ 57 w 58"/>
                <a:gd name="T19" fmla="*/ 36 h 73"/>
                <a:gd name="T20" fmla="*/ 58 w 58"/>
                <a:gd name="T21" fmla="*/ 29 h 73"/>
                <a:gd name="T22" fmla="*/ 58 w 58"/>
                <a:gd name="T23" fmla="*/ 29 h 73"/>
                <a:gd name="T24" fmla="*/ 57 w 58"/>
                <a:gd name="T25" fmla="*/ 22 h 73"/>
                <a:gd name="T26" fmla="*/ 56 w 58"/>
                <a:gd name="T27" fmla="*/ 17 h 73"/>
                <a:gd name="T28" fmla="*/ 53 w 58"/>
                <a:gd name="T29" fmla="*/ 12 h 73"/>
                <a:gd name="T30" fmla="*/ 50 w 58"/>
                <a:gd name="T31" fmla="*/ 7 h 73"/>
                <a:gd name="T32" fmla="*/ 46 w 58"/>
                <a:gd name="T33" fmla="*/ 5 h 73"/>
                <a:gd name="T34" fmla="*/ 41 w 58"/>
                <a:gd name="T35" fmla="*/ 1 h 73"/>
                <a:gd name="T36" fmla="*/ 34 w 58"/>
                <a:gd name="T37" fmla="*/ 0 h 73"/>
                <a:gd name="T38" fmla="*/ 29 w 58"/>
                <a:gd name="T39" fmla="*/ 0 h 73"/>
                <a:gd name="T40" fmla="*/ 29 w 58"/>
                <a:gd name="T41" fmla="*/ 0 h 73"/>
                <a:gd name="T42" fmla="*/ 23 w 58"/>
                <a:gd name="T43" fmla="*/ 0 h 73"/>
                <a:gd name="T44" fmla="*/ 18 w 58"/>
                <a:gd name="T45" fmla="*/ 1 h 73"/>
                <a:gd name="T46" fmla="*/ 13 w 58"/>
                <a:gd name="T47" fmla="*/ 5 h 73"/>
                <a:gd name="T48" fmla="*/ 9 w 58"/>
                <a:gd name="T49" fmla="*/ 7 h 73"/>
                <a:gd name="T50" fmla="*/ 5 w 58"/>
                <a:gd name="T51" fmla="*/ 12 h 73"/>
                <a:gd name="T52" fmla="*/ 3 w 58"/>
                <a:gd name="T53" fmla="*/ 17 h 73"/>
                <a:gd name="T54" fmla="*/ 0 w 58"/>
                <a:gd name="T55" fmla="*/ 22 h 73"/>
                <a:gd name="T56" fmla="*/ 0 w 58"/>
                <a:gd name="T57" fmla="*/ 29 h 73"/>
                <a:gd name="T58" fmla="*/ 0 w 58"/>
                <a:gd name="T59" fmla="*/ 29 h 73"/>
                <a:gd name="T60" fmla="*/ 1 w 58"/>
                <a:gd name="T61" fmla="*/ 35 h 73"/>
                <a:gd name="T62" fmla="*/ 4 w 58"/>
                <a:gd name="T63" fmla="*/ 43 h 73"/>
                <a:gd name="T64" fmla="*/ 8 w 58"/>
                <a:gd name="T65" fmla="*/ 48 h 73"/>
                <a:gd name="T66" fmla="*/ 14 w 58"/>
                <a:gd name="T67" fmla="*/ 53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73"/>
                <a:gd name="T104" fmla="*/ 58 w 58"/>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73">
                  <a:moveTo>
                    <a:pt x="23" y="57"/>
                  </a:moveTo>
                  <a:lnTo>
                    <a:pt x="19" y="73"/>
                  </a:lnTo>
                  <a:lnTo>
                    <a:pt x="31" y="65"/>
                  </a:lnTo>
                  <a:lnTo>
                    <a:pt x="41" y="58"/>
                  </a:lnTo>
                  <a:lnTo>
                    <a:pt x="48" y="52"/>
                  </a:lnTo>
                  <a:lnTo>
                    <a:pt x="51" y="48"/>
                  </a:lnTo>
                  <a:lnTo>
                    <a:pt x="55" y="43"/>
                  </a:lnTo>
                  <a:lnTo>
                    <a:pt x="57" y="36"/>
                  </a:lnTo>
                  <a:lnTo>
                    <a:pt x="58" y="29"/>
                  </a:lnTo>
                  <a:lnTo>
                    <a:pt x="57" y="22"/>
                  </a:lnTo>
                  <a:lnTo>
                    <a:pt x="56" y="17"/>
                  </a:lnTo>
                  <a:lnTo>
                    <a:pt x="53" y="12"/>
                  </a:lnTo>
                  <a:lnTo>
                    <a:pt x="50" y="7"/>
                  </a:lnTo>
                  <a:lnTo>
                    <a:pt x="46" y="5"/>
                  </a:lnTo>
                  <a:lnTo>
                    <a:pt x="41" y="1"/>
                  </a:lnTo>
                  <a:lnTo>
                    <a:pt x="34" y="0"/>
                  </a:lnTo>
                  <a:lnTo>
                    <a:pt x="29" y="0"/>
                  </a:lnTo>
                  <a:lnTo>
                    <a:pt x="23" y="0"/>
                  </a:lnTo>
                  <a:lnTo>
                    <a:pt x="18" y="1"/>
                  </a:lnTo>
                  <a:lnTo>
                    <a:pt x="13" y="5"/>
                  </a:lnTo>
                  <a:lnTo>
                    <a:pt x="9" y="7"/>
                  </a:lnTo>
                  <a:lnTo>
                    <a:pt x="5" y="12"/>
                  </a:lnTo>
                  <a:lnTo>
                    <a:pt x="3" y="17"/>
                  </a:lnTo>
                  <a:lnTo>
                    <a:pt x="0" y="22"/>
                  </a:lnTo>
                  <a:lnTo>
                    <a:pt x="0" y="29"/>
                  </a:lnTo>
                  <a:lnTo>
                    <a:pt x="1" y="35"/>
                  </a:lnTo>
                  <a:lnTo>
                    <a:pt x="4" y="43"/>
                  </a:lnTo>
                  <a:lnTo>
                    <a:pt x="8" y="48"/>
                  </a:lnTo>
                  <a:lnTo>
                    <a:pt x="14" y="5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sp>
        <p:nvSpPr>
          <p:cNvPr id="48141" name="Freeform 407"/>
          <p:cNvSpPr>
            <a:spLocks/>
          </p:cNvSpPr>
          <p:nvPr/>
        </p:nvSpPr>
        <p:spPr bwMode="auto">
          <a:xfrm>
            <a:off x="8755059" y="4661940"/>
            <a:ext cx="806583" cy="495300"/>
          </a:xfrm>
          <a:custGeom>
            <a:avLst/>
            <a:gdLst>
              <a:gd name="T0" fmla="*/ 2147483647 w 242"/>
              <a:gd name="T1" fmla="*/ 2147483647 h 152"/>
              <a:gd name="T2" fmla="*/ 2147483647 w 242"/>
              <a:gd name="T3" fmla="*/ 2147483647 h 152"/>
              <a:gd name="T4" fmla="*/ 2147483647 w 242"/>
              <a:gd name="T5" fmla="*/ 2147483647 h 152"/>
              <a:gd name="T6" fmla="*/ 2147483647 w 242"/>
              <a:gd name="T7" fmla="*/ 2147483647 h 152"/>
              <a:gd name="T8" fmla="*/ 2147483647 w 242"/>
              <a:gd name="T9" fmla="*/ 2147483647 h 152"/>
              <a:gd name="T10" fmla="*/ 2147483647 w 242"/>
              <a:gd name="T11" fmla="*/ 2147483647 h 152"/>
              <a:gd name="T12" fmla="*/ 2147483647 w 242"/>
              <a:gd name="T13" fmla="*/ 2147483647 h 152"/>
              <a:gd name="T14" fmla="*/ 2147483647 w 242"/>
              <a:gd name="T15" fmla="*/ 2147483647 h 152"/>
              <a:gd name="T16" fmla="*/ 2147483647 w 242"/>
              <a:gd name="T17" fmla="*/ 2147483647 h 152"/>
              <a:gd name="T18" fmla="*/ 2147483647 w 242"/>
              <a:gd name="T19" fmla="*/ 2147483647 h 152"/>
              <a:gd name="T20" fmla="*/ 2147483647 w 242"/>
              <a:gd name="T21" fmla="*/ 2147483647 h 152"/>
              <a:gd name="T22" fmla="*/ 0 w 242"/>
              <a:gd name="T23" fmla="*/ 2147483647 h 152"/>
              <a:gd name="T24" fmla="*/ 2147483647 w 242"/>
              <a:gd name="T25" fmla="*/ 2147483647 h 152"/>
              <a:gd name="T26" fmla="*/ 2147483647 w 242"/>
              <a:gd name="T27" fmla="*/ 0 h 152"/>
              <a:gd name="T28" fmla="*/ 2147483647 w 242"/>
              <a:gd name="T29" fmla="*/ 0 h 152"/>
              <a:gd name="T30" fmla="*/ 2147483647 w 24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2"/>
              <a:gd name="T49" fmla="*/ 0 h 152"/>
              <a:gd name="T50" fmla="*/ 242 w 24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2" h="152">
                <a:moveTo>
                  <a:pt x="242" y="136"/>
                </a:moveTo>
                <a:lnTo>
                  <a:pt x="242" y="136"/>
                </a:lnTo>
                <a:lnTo>
                  <a:pt x="240" y="142"/>
                </a:lnTo>
                <a:lnTo>
                  <a:pt x="238" y="147"/>
                </a:lnTo>
                <a:lnTo>
                  <a:pt x="231" y="151"/>
                </a:lnTo>
                <a:lnTo>
                  <a:pt x="225" y="152"/>
                </a:lnTo>
                <a:lnTo>
                  <a:pt x="16" y="152"/>
                </a:lnTo>
                <a:lnTo>
                  <a:pt x="10" y="151"/>
                </a:lnTo>
                <a:lnTo>
                  <a:pt x="5" y="147"/>
                </a:lnTo>
                <a:lnTo>
                  <a:pt x="1" y="142"/>
                </a:lnTo>
                <a:lnTo>
                  <a:pt x="0" y="136"/>
                </a:lnTo>
                <a:lnTo>
                  <a:pt x="220" y="136"/>
                </a:lnTo>
                <a:lnTo>
                  <a:pt x="220" y="0"/>
                </a:lnTo>
                <a:lnTo>
                  <a:pt x="21" y="0"/>
                </a:lnTo>
                <a:lnTo>
                  <a:pt x="21" y="117"/>
                </a:lnTo>
              </a:path>
            </a:pathLst>
          </a:cu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2400000"/>
          </a:gradFill>
          <a:ln w="19050">
            <a:solidFill>
              <a:srgbClr val="000000"/>
            </a:solidFill>
            <a:prstDash val="solid"/>
            <a:round/>
            <a:headEnd/>
            <a:tailEnd/>
          </a:ln>
        </p:spPr>
        <p:txBody>
          <a:bodyPr lIns="83969" tIns="41985" rIns="83969" bIns="41985"/>
          <a:lstStyle/>
          <a:p>
            <a:pPr defTabSz="914400"/>
            <a:endParaRPr lang="en-US" sz="1800">
              <a:solidFill>
                <a:srgbClr val="000000"/>
              </a:solidFill>
            </a:endParaRPr>
          </a:p>
        </p:txBody>
      </p:sp>
      <p:sp>
        <p:nvSpPr>
          <p:cNvPr id="81" name="Multiply 80"/>
          <p:cNvSpPr/>
          <p:nvPr/>
        </p:nvSpPr>
        <p:spPr>
          <a:xfrm>
            <a:off x="8364665" y="4590503"/>
            <a:ext cx="937286" cy="431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grpSp>
        <p:nvGrpSpPr>
          <p:cNvPr id="11" name="Groupe 363"/>
          <p:cNvGrpSpPr>
            <a:grpSpLocks/>
          </p:cNvGrpSpPr>
          <p:nvPr/>
        </p:nvGrpSpPr>
        <p:grpSpPr bwMode="auto">
          <a:xfrm>
            <a:off x="488380" y="5552489"/>
            <a:ext cx="552054" cy="396875"/>
            <a:chOff x="2809851" y="612576"/>
            <a:chExt cx="323850" cy="238125"/>
          </a:xfrm>
        </p:grpSpPr>
        <p:sp>
          <p:nvSpPr>
            <p:cNvPr id="48155" name="Freeform 70"/>
            <p:cNvSpPr>
              <a:spLocks/>
            </p:cNvSpPr>
            <p:nvPr/>
          </p:nvSpPr>
          <p:spPr bwMode="auto">
            <a:xfrm>
              <a:off x="2893989" y="645914"/>
              <a:ext cx="142875" cy="204787"/>
            </a:xfrm>
            <a:custGeom>
              <a:avLst/>
              <a:gdLst>
                <a:gd name="T0" fmla="*/ 2147483647 w 90"/>
                <a:gd name="T1" fmla="*/ 0 h 129"/>
                <a:gd name="T2" fmla="*/ 2147483647 w 90"/>
                <a:gd name="T3" fmla="*/ 0 h 129"/>
                <a:gd name="T4" fmla="*/ 2147483647 w 90"/>
                <a:gd name="T5" fmla="*/ 2147483647 h 129"/>
                <a:gd name="T6" fmla="*/ 2147483647 w 90"/>
                <a:gd name="T7" fmla="*/ 2147483647 h 129"/>
                <a:gd name="T8" fmla="*/ 2147483647 w 90"/>
                <a:gd name="T9" fmla="*/ 2147483647 h 129"/>
                <a:gd name="T10" fmla="*/ 2147483647 w 90"/>
                <a:gd name="T11" fmla="*/ 2147483647 h 129"/>
                <a:gd name="T12" fmla="*/ 2147483647 w 90"/>
                <a:gd name="T13" fmla="*/ 2147483647 h 129"/>
                <a:gd name="T14" fmla="*/ 2147483647 w 90"/>
                <a:gd name="T15" fmla="*/ 2147483647 h 129"/>
                <a:gd name="T16" fmla="*/ 2147483647 w 90"/>
                <a:gd name="T17" fmla="*/ 2147483647 h 129"/>
                <a:gd name="T18" fmla="*/ 2147483647 w 90"/>
                <a:gd name="T19" fmla="*/ 2147483647 h 129"/>
                <a:gd name="T20" fmla="*/ 2147483647 w 90"/>
                <a:gd name="T21" fmla="*/ 2147483647 h 129"/>
                <a:gd name="T22" fmla="*/ 2147483647 w 90"/>
                <a:gd name="T23" fmla="*/ 2147483647 h 129"/>
                <a:gd name="T24" fmla="*/ 2147483647 w 90"/>
                <a:gd name="T25" fmla="*/ 2147483647 h 129"/>
                <a:gd name="T26" fmla="*/ 2147483647 w 90"/>
                <a:gd name="T27" fmla="*/ 2147483647 h 129"/>
                <a:gd name="T28" fmla="*/ 0 w 90"/>
                <a:gd name="T29" fmla="*/ 2147483647 h 129"/>
                <a:gd name="T30" fmla="*/ 0 w 90"/>
                <a:gd name="T31" fmla="*/ 2147483647 h 129"/>
                <a:gd name="T32" fmla="*/ 2147483647 w 90"/>
                <a:gd name="T33" fmla="*/ 2147483647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29"/>
                <a:gd name="T53" fmla="*/ 90 w 90"/>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29">
                  <a:moveTo>
                    <a:pt x="29" y="0"/>
                  </a:moveTo>
                  <a:lnTo>
                    <a:pt x="29" y="0"/>
                  </a:lnTo>
                  <a:lnTo>
                    <a:pt x="30" y="4"/>
                  </a:lnTo>
                  <a:lnTo>
                    <a:pt x="31" y="8"/>
                  </a:lnTo>
                  <a:lnTo>
                    <a:pt x="34" y="10"/>
                  </a:lnTo>
                  <a:lnTo>
                    <a:pt x="38" y="12"/>
                  </a:lnTo>
                  <a:lnTo>
                    <a:pt x="38" y="94"/>
                  </a:lnTo>
                  <a:lnTo>
                    <a:pt x="33" y="96"/>
                  </a:lnTo>
                  <a:lnTo>
                    <a:pt x="28" y="100"/>
                  </a:lnTo>
                  <a:lnTo>
                    <a:pt x="25" y="104"/>
                  </a:lnTo>
                  <a:lnTo>
                    <a:pt x="25" y="109"/>
                  </a:lnTo>
                  <a:lnTo>
                    <a:pt x="25" y="110"/>
                  </a:lnTo>
                  <a:lnTo>
                    <a:pt x="0" y="110"/>
                  </a:lnTo>
                  <a:lnTo>
                    <a:pt x="0" y="129"/>
                  </a:lnTo>
                  <a:lnTo>
                    <a:pt x="90" y="129"/>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sp>
          <p:nvSpPr>
            <p:cNvPr id="48156" name="Freeform 71"/>
            <p:cNvSpPr>
              <a:spLocks/>
            </p:cNvSpPr>
            <p:nvPr/>
          </p:nvSpPr>
          <p:spPr bwMode="auto">
            <a:xfrm>
              <a:off x="2809851" y="612576"/>
              <a:ext cx="323850" cy="180975"/>
            </a:xfrm>
            <a:custGeom>
              <a:avLst/>
              <a:gdLst>
                <a:gd name="T0" fmla="*/ 2147483647 w 204"/>
                <a:gd name="T1" fmla="*/ 2147483647 h 114"/>
                <a:gd name="T2" fmla="*/ 2147483647 w 204"/>
                <a:gd name="T3" fmla="*/ 2147483647 h 114"/>
                <a:gd name="T4" fmla="*/ 2147483647 w 204"/>
                <a:gd name="T5" fmla="*/ 2147483647 h 114"/>
                <a:gd name="T6" fmla="*/ 2147483647 w 204"/>
                <a:gd name="T7" fmla="*/ 2147483647 h 114"/>
                <a:gd name="T8" fmla="*/ 2147483647 w 204"/>
                <a:gd name="T9" fmla="*/ 2147483647 h 114"/>
                <a:gd name="T10" fmla="*/ 2147483647 w 204"/>
                <a:gd name="T11" fmla="*/ 2147483647 h 114"/>
                <a:gd name="T12" fmla="*/ 2147483647 w 204"/>
                <a:gd name="T13" fmla="*/ 2147483647 h 114"/>
                <a:gd name="T14" fmla="*/ 2147483647 w 204"/>
                <a:gd name="T15" fmla="*/ 2147483647 h 114"/>
                <a:gd name="T16" fmla="*/ 2147483647 w 204"/>
                <a:gd name="T17" fmla="*/ 2147483647 h 114"/>
                <a:gd name="T18" fmla="*/ 2147483647 w 204"/>
                <a:gd name="T19" fmla="*/ 2147483647 h 114"/>
                <a:gd name="T20" fmla="*/ 2147483647 w 204"/>
                <a:gd name="T21" fmla="*/ 2147483647 h 114"/>
                <a:gd name="T22" fmla="*/ 2147483647 w 204"/>
                <a:gd name="T23" fmla="*/ 2147483647 h 114"/>
                <a:gd name="T24" fmla="*/ 2147483647 w 204"/>
                <a:gd name="T25" fmla="*/ 2147483647 h 114"/>
                <a:gd name="T26" fmla="*/ 2147483647 w 204"/>
                <a:gd name="T27" fmla="*/ 2147483647 h 114"/>
                <a:gd name="T28" fmla="*/ 2147483647 w 204"/>
                <a:gd name="T29" fmla="*/ 2147483647 h 114"/>
                <a:gd name="T30" fmla="*/ 2147483647 w 204"/>
                <a:gd name="T31" fmla="*/ 2147483647 h 114"/>
                <a:gd name="T32" fmla="*/ 2147483647 w 204"/>
                <a:gd name="T33" fmla="*/ 2147483647 h 114"/>
                <a:gd name="T34" fmla="*/ 2147483647 w 204"/>
                <a:gd name="T35" fmla="*/ 2147483647 h 114"/>
                <a:gd name="T36" fmla="*/ 2147483647 w 204"/>
                <a:gd name="T37" fmla="*/ 2147483647 h 114"/>
                <a:gd name="T38" fmla="*/ 2147483647 w 204"/>
                <a:gd name="T39" fmla="*/ 0 h 114"/>
                <a:gd name="T40" fmla="*/ 2147483647 w 204"/>
                <a:gd name="T41" fmla="*/ 0 h 114"/>
                <a:gd name="T42" fmla="*/ 2147483647 w 204"/>
                <a:gd name="T43" fmla="*/ 2147483647 h 114"/>
                <a:gd name="T44" fmla="*/ 2147483647 w 204"/>
                <a:gd name="T45" fmla="*/ 2147483647 h 114"/>
                <a:gd name="T46" fmla="*/ 2147483647 w 204"/>
                <a:gd name="T47" fmla="*/ 2147483647 h 114"/>
                <a:gd name="T48" fmla="*/ 2147483647 w 204"/>
                <a:gd name="T49" fmla="*/ 2147483647 h 114"/>
                <a:gd name="T50" fmla="*/ 2147483647 w 204"/>
                <a:gd name="T51" fmla="*/ 2147483647 h 114"/>
                <a:gd name="T52" fmla="*/ 2147483647 w 204"/>
                <a:gd name="T53" fmla="*/ 2147483647 h 114"/>
                <a:gd name="T54" fmla="*/ 2147483647 w 204"/>
                <a:gd name="T55" fmla="*/ 2147483647 h 114"/>
                <a:gd name="T56" fmla="*/ 0 w 204"/>
                <a:gd name="T57" fmla="*/ 2147483647 h 114"/>
                <a:gd name="T58" fmla="*/ 2147483647 w 204"/>
                <a:gd name="T59" fmla="*/ 2147483647 h 114"/>
                <a:gd name="T60" fmla="*/ 2147483647 w 204"/>
                <a:gd name="T61" fmla="*/ 2147483647 h 114"/>
                <a:gd name="T62" fmla="*/ 2147483647 w 204"/>
                <a:gd name="T63" fmla="*/ 2147483647 h 114"/>
                <a:gd name="T64" fmla="*/ 2147483647 w 204"/>
                <a:gd name="T65" fmla="*/ 2147483647 h 114"/>
                <a:gd name="T66" fmla="*/ 2147483647 w 204"/>
                <a:gd name="T67" fmla="*/ 2147483647 h 114"/>
                <a:gd name="T68" fmla="*/ 2147483647 w 204"/>
                <a:gd name="T69" fmla="*/ 2147483647 h 114"/>
                <a:gd name="T70" fmla="*/ 2147483647 w 204"/>
                <a:gd name="T71" fmla="*/ 2147483647 h 114"/>
                <a:gd name="T72" fmla="*/ 2147483647 w 204"/>
                <a:gd name="T73" fmla="*/ 2147483647 h 114"/>
                <a:gd name="T74" fmla="*/ 2147483647 w 204"/>
                <a:gd name="T75" fmla="*/ 2147483647 h 114"/>
                <a:gd name="T76" fmla="*/ 2147483647 w 204"/>
                <a:gd name="T77" fmla="*/ 2147483647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4"/>
                <a:gd name="T118" fmla="*/ 0 h 114"/>
                <a:gd name="T119" fmla="*/ 204 w 204"/>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4" h="114">
                  <a:moveTo>
                    <a:pt x="157" y="85"/>
                  </a:moveTo>
                  <a:lnTo>
                    <a:pt x="202" y="85"/>
                  </a:lnTo>
                  <a:lnTo>
                    <a:pt x="204" y="90"/>
                  </a:lnTo>
                  <a:lnTo>
                    <a:pt x="204" y="95"/>
                  </a:lnTo>
                  <a:lnTo>
                    <a:pt x="201" y="98"/>
                  </a:lnTo>
                  <a:lnTo>
                    <a:pt x="198" y="104"/>
                  </a:lnTo>
                  <a:lnTo>
                    <a:pt x="193" y="106"/>
                  </a:lnTo>
                  <a:lnTo>
                    <a:pt x="188" y="110"/>
                  </a:lnTo>
                  <a:lnTo>
                    <a:pt x="183" y="111"/>
                  </a:lnTo>
                  <a:lnTo>
                    <a:pt x="177" y="112"/>
                  </a:lnTo>
                  <a:lnTo>
                    <a:pt x="171" y="114"/>
                  </a:lnTo>
                  <a:lnTo>
                    <a:pt x="163" y="112"/>
                  </a:lnTo>
                  <a:lnTo>
                    <a:pt x="157" y="111"/>
                  </a:lnTo>
                  <a:lnTo>
                    <a:pt x="152" y="110"/>
                  </a:lnTo>
                  <a:lnTo>
                    <a:pt x="147" y="106"/>
                  </a:lnTo>
                  <a:lnTo>
                    <a:pt x="141" y="104"/>
                  </a:lnTo>
                  <a:lnTo>
                    <a:pt x="139" y="98"/>
                  </a:lnTo>
                  <a:lnTo>
                    <a:pt x="138" y="95"/>
                  </a:lnTo>
                  <a:lnTo>
                    <a:pt x="136" y="90"/>
                  </a:lnTo>
                  <a:lnTo>
                    <a:pt x="138" y="83"/>
                  </a:lnTo>
                  <a:lnTo>
                    <a:pt x="140" y="76"/>
                  </a:lnTo>
                  <a:lnTo>
                    <a:pt x="149" y="54"/>
                  </a:lnTo>
                  <a:lnTo>
                    <a:pt x="166" y="19"/>
                  </a:lnTo>
                  <a:lnTo>
                    <a:pt x="158" y="12"/>
                  </a:lnTo>
                  <a:lnTo>
                    <a:pt x="149" y="8"/>
                  </a:lnTo>
                  <a:lnTo>
                    <a:pt x="140" y="5"/>
                  </a:lnTo>
                  <a:lnTo>
                    <a:pt x="130" y="5"/>
                  </a:lnTo>
                  <a:lnTo>
                    <a:pt x="121" y="5"/>
                  </a:lnTo>
                  <a:lnTo>
                    <a:pt x="112" y="7"/>
                  </a:lnTo>
                  <a:lnTo>
                    <a:pt x="110" y="3"/>
                  </a:lnTo>
                  <a:lnTo>
                    <a:pt x="106" y="1"/>
                  </a:lnTo>
                  <a:lnTo>
                    <a:pt x="102" y="0"/>
                  </a:lnTo>
                  <a:lnTo>
                    <a:pt x="98" y="0"/>
                  </a:lnTo>
                  <a:lnTo>
                    <a:pt x="93" y="0"/>
                  </a:lnTo>
                  <a:lnTo>
                    <a:pt x="90" y="1"/>
                  </a:lnTo>
                  <a:lnTo>
                    <a:pt x="86" y="3"/>
                  </a:lnTo>
                  <a:lnTo>
                    <a:pt x="83" y="7"/>
                  </a:lnTo>
                  <a:lnTo>
                    <a:pt x="74" y="5"/>
                  </a:lnTo>
                  <a:lnTo>
                    <a:pt x="65" y="5"/>
                  </a:lnTo>
                  <a:lnTo>
                    <a:pt x="55" y="5"/>
                  </a:lnTo>
                  <a:lnTo>
                    <a:pt x="46" y="8"/>
                  </a:lnTo>
                  <a:lnTo>
                    <a:pt x="38" y="12"/>
                  </a:lnTo>
                  <a:lnTo>
                    <a:pt x="30" y="19"/>
                  </a:lnTo>
                  <a:lnTo>
                    <a:pt x="13" y="54"/>
                  </a:lnTo>
                  <a:lnTo>
                    <a:pt x="5" y="76"/>
                  </a:lnTo>
                  <a:lnTo>
                    <a:pt x="1" y="83"/>
                  </a:lnTo>
                  <a:lnTo>
                    <a:pt x="0" y="90"/>
                  </a:lnTo>
                  <a:lnTo>
                    <a:pt x="1" y="95"/>
                  </a:lnTo>
                  <a:lnTo>
                    <a:pt x="3" y="98"/>
                  </a:lnTo>
                  <a:lnTo>
                    <a:pt x="6" y="104"/>
                  </a:lnTo>
                  <a:lnTo>
                    <a:pt x="10" y="106"/>
                  </a:lnTo>
                  <a:lnTo>
                    <a:pt x="15" y="110"/>
                  </a:lnTo>
                  <a:lnTo>
                    <a:pt x="21" y="111"/>
                  </a:lnTo>
                  <a:lnTo>
                    <a:pt x="27" y="112"/>
                  </a:lnTo>
                  <a:lnTo>
                    <a:pt x="34" y="114"/>
                  </a:lnTo>
                  <a:lnTo>
                    <a:pt x="40" y="112"/>
                  </a:lnTo>
                  <a:lnTo>
                    <a:pt x="46" y="111"/>
                  </a:lnTo>
                  <a:lnTo>
                    <a:pt x="53" y="110"/>
                  </a:lnTo>
                  <a:lnTo>
                    <a:pt x="58" y="106"/>
                  </a:lnTo>
                  <a:lnTo>
                    <a:pt x="62" y="104"/>
                  </a:lnTo>
                  <a:lnTo>
                    <a:pt x="64" y="98"/>
                  </a:lnTo>
                  <a:lnTo>
                    <a:pt x="67" y="95"/>
                  </a:lnTo>
                  <a:lnTo>
                    <a:pt x="67" y="90"/>
                  </a:lnTo>
                  <a:lnTo>
                    <a:pt x="67" y="85"/>
                  </a:lnTo>
                  <a:lnTo>
                    <a:pt x="21" y="85"/>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grpSp>
      <p:grpSp>
        <p:nvGrpSpPr>
          <p:cNvPr id="12" name="Groupe 91"/>
          <p:cNvGrpSpPr>
            <a:grpSpLocks/>
          </p:cNvGrpSpPr>
          <p:nvPr/>
        </p:nvGrpSpPr>
        <p:grpSpPr bwMode="auto">
          <a:xfrm>
            <a:off x="8729040" y="5257772"/>
            <a:ext cx="904610" cy="763588"/>
            <a:chOff x="6861828" y="2094226"/>
            <a:chExt cx="352439" cy="322261"/>
          </a:xfrm>
        </p:grpSpPr>
        <p:sp>
          <p:nvSpPr>
            <p:cNvPr id="25618" name="Freeform 579"/>
            <p:cNvSpPr>
              <a:spLocks/>
            </p:cNvSpPr>
            <p:nvPr/>
          </p:nvSpPr>
          <p:spPr bwMode="auto">
            <a:xfrm>
              <a:off x="7038048" y="2097576"/>
              <a:ext cx="176219" cy="178885"/>
            </a:xfrm>
            <a:custGeom>
              <a:avLst/>
              <a:gdLst>
                <a:gd name="T0" fmla="*/ 2147483647 w 132"/>
                <a:gd name="T1" fmla="*/ 2147483647 h 135"/>
                <a:gd name="T2" fmla="*/ 2147483647 w 132"/>
                <a:gd name="T3" fmla="*/ 2147483647 h 135"/>
                <a:gd name="T4" fmla="*/ 2147483647 w 132"/>
                <a:gd name="T5" fmla="*/ 2147483647 h 135"/>
                <a:gd name="T6" fmla="*/ 2147483647 w 132"/>
                <a:gd name="T7" fmla="*/ 2147483647 h 135"/>
                <a:gd name="T8" fmla="*/ 2147483647 w 132"/>
                <a:gd name="T9" fmla="*/ 2147483647 h 135"/>
                <a:gd name="T10" fmla="*/ 2147483647 w 132"/>
                <a:gd name="T11" fmla="*/ 2147483647 h 135"/>
                <a:gd name="T12" fmla="*/ 2147483647 w 132"/>
                <a:gd name="T13" fmla="*/ 2147483647 h 135"/>
                <a:gd name="T14" fmla="*/ 2147483647 w 132"/>
                <a:gd name="T15" fmla="*/ 2147483647 h 135"/>
                <a:gd name="T16" fmla="*/ 2147483647 w 132"/>
                <a:gd name="T17" fmla="*/ 2147483647 h 135"/>
                <a:gd name="T18" fmla="*/ 0 w 132"/>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35"/>
                <a:gd name="T32" fmla="*/ 132 w 132"/>
                <a:gd name="T33" fmla="*/ 135 h 1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19" name="Freeform 580"/>
            <p:cNvSpPr>
              <a:spLocks/>
            </p:cNvSpPr>
            <p:nvPr/>
          </p:nvSpPr>
          <p:spPr bwMode="auto">
            <a:xfrm>
              <a:off x="7090311" y="2192713"/>
              <a:ext cx="73034" cy="223774"/>
            </a:xfrm>
            <a:custGeom>
              <a:avLst/>
              <a:gdLst>
                <a:gd name="T0" fmla="*/ 2147483647 w 54"/>
                <a:gd name="T1" fmla="*/ 2147483647 h 167"/>
                <a:gd name="T2" fmla="*/ 2147483647 w 54"/>
                <a:gd name="T3" fmla="*/ 2147483647 h 167"/>
                <a:gd name="T4" fmla="*/ 2147483647 w 54"/>
                <a:gd name="T5" fmla="*/ 2147483647 h 167"/>
                <a:gd name="T6" fmla="*/ 2147483647 w 54"/>
                <a:gd name="T7" fmla="*/ 2147483647 h 167"/>
                <a:gd name="T8" fmla="*/ 2147483647 w 54"/>
                <a:gd name="T9" fmla="*/ 2147483647 h 167"/>
                <a:gd name="T10" fmla="*/ 0 w 54"/>
                <a:gd name="T11" fmla="*/ 2147483647 h 167"/>
                <a:gd name="T12" fmla="*/ 2147483647 w 54"/>
                <a:gd name="T13" fmla="*/ 2147483647 h 167"/>
                <a:gd name="T14" fmla="*/ 2147483647 w 54"/>
                <a:gd name="T15" fmla="*/ 0 h 167"/>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67"/>
                <a:gd name="T26" fmla="*/ 54 w 54"/>
                <a:gd name="T27" fmla="*/ 167 h 1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0" name="Line 581"/>
            <p:cNvSpPr>
              <a:spLocks noChangeShapeType="1"/>
            </p:cNvSpPr>
            <p:nvPr/>
          </p:nvSpPr>
          <p:spPr bwMode="auto">
            <a:xfrm>
              <a:off x="6963673" y="2173284"/>
              <a:ext cx="1340" cy="201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1" name="Freeform 582"/>
            <p:cNvSpPr>
              <a:spLocks/>
            </p:cNvSpPr>
            <p:nvPr/>
          </p:nvSpPr>
          <p:spPr bwMode="auto">
            <a:xfrm>
              <a:off x="6948933" y="2178644"/>
              <a:ext cx="20771" cy="169505"/>
            </a:xfrm>
            <a:custGeom>
              <a:avLst/>
              <a:gdLst>
                <a:gd name="T0" fmla="*/ 2147483647 w 15"/>
                <a:gd name="T1" fmla="*/ 2147483647 h 127"/>
                <a:gd name="T2" fmla="*/ 2147483647 w 15"/>
                <a:gd name="T3" fmla="*/ 2147483647 h 127"/>
                <a:gd name="T4" fmla="*/ 2147483647 w 15"/>
                <a:gd name="T5" fmla="*/ 2147483647 h 127"/>
                <a:gd name="T6" fmla="*/ 2147483647 w 15"/>
                <a:gd name="T7" fmla="*/ 2147483647 h 127"/>
                <a:gd name="T8" fmla="*/ 2147483647 w 15"/>
                <a:gd name="T9" fmla="*/ 2147483647 h 127"/>
                <a:gd name="T10" fmla="*/ 2147483647 w 15"/>
                <a:gd name="T11" fmla="*/ 0 h 127"/>
                <a:gd name="T12" fmla="*/ 0 60000 65536"/>
                <a:gd name="T13" fmla="*/ 0 60000 65536"/>
                <a:gd name="T14" fmla="*/ 0 60000 65536"/>
                <a:gd name="T15" fmla="*/ 0 60000 65536"/>
                <a:gd name="T16" fmla="*/ 0 60000 65536"/>
                <a:gd name="T17" fmla="*/ 0 60000 65536"/>
                <a:gd name="T18" fmla="*/ 0 w 15"/>
                <a:gd name="T19" fmla="*/ 0 h 127"/>
                <a:gd name="T20" fmla="*/ 15 w 15"/>
                <a:gd name="T21" fmla="*/ 127 h 127"/>
              </a:gdLst>
              <a:ahLst/>
              <a:cxnLst>
                <a:cxn ang="T12">
                  <a:pos x="T0" y="T1"/>
                </a:cxn>
                <a:cxn ang="T13">
                  <a:pos x="T2" y="T3"/>
                </a:cxn>
                <a:cxn ang="T14">
                  <a:pos x="T4" y="T5"/>
                </a:cxn>
                <a:cxn ang="T15">
                  <a:pos x="T6" y="T7"/>
                </a:cxn>
                <a:cxn ang="T16">
                  <a:pos x="T8" y="T9"/>
                </a:cxn>
                <a:cxn ang="T17">
                  <a:pos x="T10" y="T11"/>
                </a:cxn>
              </a:cxnLst>
              <a:rect l="T18" t="T19" r="T20" b="T21"/>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2" name="Line 583"/>
            <p:cNvSpPr>
              <a:spLocks noChangeShapeType="1"/>
            </p:cNvSpPr>
            <p:nvPr/>
          </p:nvSpPr>
          <p:spPr bwMode="auto">
            <a:xfrm flipV="1">
              <a:off x="6925482" y="2348149"/>
              <a:ext cx="12730"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3" name="Line 584"/>
            <p:cNvSpPr>
              <a:spLocks noChangeShapeType="1"/>
            </p:cNvSpPr>
            <p:nvPr/>
          </p:nvSpPr>
          <p:spPr bwMode="auto">
            <a:xfrm>
              <a:off x="6895330" y="2348149"/>
              <a:ext cx="9381"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4" name="Freeform 585"/>
            <p:cNvSpPr>
              <a:spLocks/>
            </p:cNvSpPr>
            <p:nvPr/>
          </p:nvSpPr>
          <p:spPr bwMode="auto">
            <a:xfrm>
              <a:off x="6895330" y="2176634"/>
              <a:ext cx="18761" cy="171515"/>
            </a:xfrm>
            <a:custGeom>
              <a:avLst/>
              <a:gdLst>
                <a:gd name="T0" fmla="*/ 2147483647 w 14"/>
                <a:gd name="T1" fmla="*/ 0 h 128"/>
                <a:gd name="T2" fmla="*/ 2147483647 w 14"/>
                <a:gd name="T3" fmla="*/ 2147483647 h 128"/>
                <a:gd name="T4" fmla="*/ 2147483647 w 14"/>
                <a:gd name="T5" fmla="*/ 2147483647 h 128"/>
                <a:gd name="T6" fmla="*/ 2147483647 w 14"/>
                <a:gd name="T7" fmla="*/ 2147483647 h 128"/>
                <a:gd name="T8" fmla="*/ 2147483647 w 14"/>
                <a:gd name="T9" fmla="*/ 2147483647 h 128"/>
                <a:gd name="T10" fmla="*/ 0 w 14"/>
                <a:gd name="T11" fmla="*/ 2147483647 h 128"/>
                <a:gd name="T12" fmla="*/ 0 60000 65536"/>
                <a:gd name="T13" fmla="*/ 0 60000 65536"/>
                <a:gd name="T14" fmla="*/ 0 60000 65536"/>
                <a:gd name="T15" fmla="*/ 0 60000 65536"/>
                <a:gd name="T16" fmla="*/ 0 60000 65536"/>
                <a:gd name="T17" fmla="*/ 0 60000 65536"/>
                <a:gd name="T18" fmla="*/ 0 w 14"/>
                <a:gd name="T19" fmla="*/ 0 h 128"/>
                <a:gd name="T20" fmla="*/ 14 w 1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5" name="Freeform 586"/>
            <p:cNvSpPr>
              <a:spLocks/>
            </p:cNvSpPr>
            <p:nvPr/>
          </p:nvSpPr>
          <p:spPr bwMode="auto">
            <a:xfrm>
              <a:off x="6938212" y="2349489"/>
              <a:ext cx="31492" cy="62308"/>
            </a:xfrm>
            <a:custGeom>
              <a:avLst/>
              <a:gdLst>
                <a:gd name="T0" fmla="*/ 0 w 23"/>
                <a:gd name="T1" fmla="*/ 0 h 47"/>
                <a:gd name="T2" fmla="*/ 2147483647 w 23"/>
                <a:gd name="T3" fmla="*/ 2147483647 h 47"/>
                <a:gd name="T4" fmla="*/ 2147483647 w 23"/>
                <a:gd name="T5" fmla="*/ 2147483647 h 47"/>
                <a:gd name="T6" fmla="*/ 2147483647 w 23"/>
                <a:gd name="T7" fmla="*/ 2147483647 h 47"/>
                <a:gd name="T8" fmla="*/ 2147483647 w 23"/>
                <a:gd name="T9" fmla="*/ 2147483647 h 47"/>
                <a:gd name="T10" fmla="*/ 2147483647 w 23"/>
                <a:gd name="T11" fmla="*/ 0 h 47"/>
                <a:gd name="T12" fmla="*/ 0 60000 65536"/>
                <a:gd name="T13" fmla="*/ 0 60000 65536"/>
                <a:gd name="T14" fmla="*/ 0 60000 65536"/>
                <a:gd name="T15" fmla="*/ 0 60000 65536"/>
                <a:gd name="T16" fmla="*/ 0 60000 65536"/>
                <a:gd name="T17" fmla="*/ 0 60000 65536"/>
                <a:gd name="T18" fmla="*/ 0 w 23"/>
                <a:gd name="T19" fmla="*/ 0 h 47"/>
                <a:gd name="T20" fmla="*/ 23 w 2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6" name="Freeform 587"/>
            <p:cNvSpPr>
              <a:spLocks/>
            </p:cNvSpPr>
            <p:nvPr/>
          </p:nvSpPr>
          <p:spPr bwMode="auto">
            <a:xfrm>
              <a:off x="6861828" y="2094226"/>
              <a:ext cx="171529" cy="136676"/>
            </a:xfrm>
            <a:custGeom>
              <a:avLst/>
              <a:gdLst>
                <a:gd name="T0" fmla="*/ 0 w 128"/>
                <a:gd name="T1" fmla="*/ 2147483647 h 102"/>
                <a:gd name="T2" fmla="*/ 2147483647 w 128"/>
                <a:gd name="T3" fmla="*/ 2147483647 h 102"/>
                <a:gd name="T4" fmla="*/ 2147483647 w 128"/>
                <a:gd name="T5" fmla="*/ 2147483647 h 102"/>
                <a:gd name="T6" fmla="*/ 2147483647 w 128"/>
                <a:gd name="T7" fmla="*/ 2147483647 h 102"/>
                <a:gd name="T8" fmla="*/ 2147483647 w 128"/>
                <a:gd name="T9" fmla="*/ 2147483647 h 102"/>
                <a:gd name="T10" fmla="*/ 2147483647 w 128"/>
                <a:gd name="T11" fmla="*/ 2147483647 h 102"/>
                <a:gd name="T12" fmla="*/ 2147483647 w 128"/>
                <a:gd name="T13" fmla="*/ 2147483647 h 102"/>
                <a:gd name="T14" fmla="*/ 2147483647 w 128"/>
                <a:gd name="T15" fmla="*/ 2147483647 h 102"/>
                <a:gd name="T16" fmla="*/ 2147483647 w 128"/>
                <a:gd name="T17" fmla="*/ 2147483647 h 102"/>
                <a:gd name="T18" fmla="*/ 2147483647 w 12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8"/>
                <a:gd name="T31" fmla="*/ 0 h 102"/>
                <a:gd name="T32" fmla="*/ 128 w 12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7" name="Freeform 588"/>
            <p:cNvSpPr>
              <a:spLocks/>
            </p:cNvSpPr>
            <p:nvPr/>
          </p:nvSpPr>
          <p:spPr bwMode="auto">
            <a:xfrm>
              <a:off x="6908061" y="2348149"/>
              <a:ext cx="26801" cy="63648"/>
            </a:xfrm>
            <a:custGeom>
              <a:avLst/>
              <a:gdLst>
                <a:gd name="T0" fmla="*/ 0 w 20"/>
                <a:gd name="T1" fmla="*/ 0 h 48"/>
                <a:gd name="T2" fmla="*/ 2147483647 w 20"/>
                <a:gd name="T3" fmla="*/ 2147483647 h 48"/>
                <a:gd name="T4" fmla="*/ 2147483647 w 20"/>
                <a:gd name="T5" fmla="*/ 2147483647 h 48"/>
                <a:gd name="T6" fmla="*/ 2147483647 w 20"/>
                <a:gd name="T7" fmla="*/ 2147483647 h 48"/>
                <a:gd name="T8" fmla="*/ 2147483647 w 20"/>
                <a:gd name="T9" fmla="*/ 2147483647 h 48"/>
                <a:gd name="T10" fmla="*/ 2147483647 w 20"/>
                <a:gd name="T11" fmla="*/ 2147483647 h 48"/>
                <a:gd name="T12" fmla="*/ 0 60000 65536"/>
                <a:gd name="T13" fmla="*/ 0 60000 65536"/>
                <a:gd name="T14" fmla="*/ 0 60000 65536"/>
                <a:gd name="T15" fmla="*/ 0 60000 65536"/>
                <a:gd name="T16" fmla="*/ 0 60000 65536"/>
                <a:gd name="T17" fmla="*/ 0 60000 65536"/>
                <a:gd name="T18" fmla="*/ 0 w 20"/>
                <a:gd name="T19" fmla="*/ 0 h 48"/>
                <a:gd name="T20" fmla="*/ 20 w 2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7" descr="http://xoo.me/template/13645/p17hi38uc4rqrtb21f5q1ookhnb9-thumb.jpg"/>
          <p:cNvPicPr>
            <a:picLocks noChangeAspect="1" noChangeArrowheads="1"/>
          </p:cNvPicPr>
          <p:nvPr/>
        </p:nvPicPr>
        <p:blipFill>
          <a:blip r:embed="rId3" cstate="email"/>
          <a:srcRect/>
          <a:stretch>
            <a:fillRect/>
          </a:stretch>
        </p:blipFill>
        <p:spPr bwMode="auto">
          <a:xfrm>
            <a:off x="0" y="1447800"/>
            <a:ext cx="9906000" cy="4800600"/>
          </a:xfrm>
          <a:prstGeom prst="rect">
            <a:avLst/>
          </a:prstGeom>
          <a:noFill/>
          <a:ln w="9525">
            <a:noFill/>
            <a:miter lim="800000"/>
            <a:headEnd/>
            <a:tailEnd/>
          </a:ln>
        </p:spPr>
      </p:pic>
      <p:sp>
        <p:nvSpPr>
          <p:cNvPr id="50179" name="Rectangle 3"/>
          <p:cNvSpPr>
            <a:spLocks noGrp="1" noChangeArrowheads="1"/>
          </p:cNvSpPr>
          <p:nvPr>
            <p:ph type="title"/>
          </p:nvPr>
        </p:nvSpPr>
        <p:spPr bwMode="auto">
          <a:noFill/>
          <a:ln>
            <a:miter lim="800000"/>
            <a:headEnd/>
            <a:tailEnd/>
          </a:ln>
          <a:effectLst/>
        </p:spPr>
        <p:txBody>
          <a:bodyPr vert="horz" wrap="square" lIns="0" tIns="0" rIns="0" bIns="0" numCol="1" anchor="ctr" anchorCtr="0" compatLnSpc="1">
            <a:prstTxWarp prst="textNoShape">
              <a:avLst/>
            </a:prstTxWarp>
            <a:normAutofit/>
          </a:bodyPr>
          <a:lstStyle/>
          <a:p>
            <a:pPr>
              <a:buClr>
                <a:schemeClr val="accent2"/>
              </a:buClr>
              <a:buSzPct val="80000"/>
            </a:pPr>
            <a:r>
              <a:rPr lang="en-US" sz="3200" dirty="0" smtClean="0">
                <a:solidFill>
                  <a:schemeClr val="accent5"/>
                </a:solidFill>
                <a:latin typeface="Arial Narrow" pitchFamily="34" charset="0"/>
                <a:ea typeface="Adobe Fangsong Std R" pitchFamily="18" charset="-128"/>
              </a:rPr>
              <a:t>Ground Rules for Virtual Classrooms</a:t>
            </a:r>
          </a:p>
        </p:txBody>
      </p:sp>
      <p:graphicFrame>
        <p:nvGraphicFramePr>
          <p:cNvPr id="8" name="Diagram 7"/>
          <p:cNvGraphicFramePr/>
          <p:nvPr/>
        </p:nvGraphicFramePr>
        <p:xfrm>
          <a:off x="660400" y="1371600"/>
          <a:ext cx="8915400"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p:cNvSpPr/>
          <p:nvPr/>
        </p:nvSpPr>
        <p:spPr>
          <a:xfrm>
            <a:off x="18161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9" name="Rectangle 8"/>
          <p:cNvSpPr/>
          <p:nvPr/>
        </p:nvSpPr>
        <p:spPr>
          <a:xfrm>
            <a:off x="24765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0" name="Rectangle 9"/>
          <p:cNvSpPr/>
          <p:nvPr/>
        </p:nvSpPr>
        <p:spPr>
          <a:xfrm>
            <a:off x="54483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1" name="Rectangle 10"/>
          <p:cNvSpPr/>
          <p:nvPr/>
        </p:nvSpPr>
        <p:spPr>
          <a:xfrm>
            <a:off x="46228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3" name="Rectangle 12"/>
          <p:cNvSpPr/>
          <p:nvPr/>
        </p:nvSpPr>
        <p:spPr>
          <a:xfrm>
            <a:off x="7181853" y="4038600"/>
            <a:ext cx="49875"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solidFill>
            <a:srgbClr val="FFFFFF">
              <a:alpha val="0"/>
            </a:srgbClr>
          </a:solidFill>
          <a:ln>
            <a:miter lim="800000"/>
            <a:headEnd/>
            <a:tailEnd/>
          </a:ln>
        </p:spPr>
        <p:txBody>
          <a:bodyPr vert="horz" wrap="square" lIns="0" tIns="89852" rIns="89852" bIns="89852" numCol="1" anchor="ctr" anchorCtr="0" compatLnSpc="1">
            <a:prstTxWarp prst="textNoShape">
              <a:avLst/>
            </a:prstTxWarp>
          </a:bodyPr>
          <a:lstStyle/>
          <a:p>
            <a:pPr eaLnBrk="1" hangingPunct="1">
              <a:buClr>
                <a:schemeClr val="accent2"/>
              </a:buClr>
              <a:buSzPct val="80000"/>
            </a:pPr>
            <a:r>
              <a:rPr lang="en-US" dirty="0" smtClean="0">
                <a:latin typeface="Arial Narrow" pitchFamily="34" charset="0"/>
              </a:rPr>
              <a:t>Module at a Glance</a:t>
            </a:r>
          </a:p>
        </p:txBody>
      </p:sp>
      <p:graphicFrame>
        <p:nvGraphicFramePr>
          <p:cNvPr id="4" name="Table 3"/>
          <p:cNvGraphicFramePr>
            <a:graphicFrameLocks noGrp="1"/>
          </p:cNvGraphicFramePr>
          <p:nvPr/>
        </p:nvGraphicFramePr>
        <p:xfrm>
          <a:off x="848430" y="1196752"/>
          <a:ext cx="8353160" cy="3930847"/>
        </p:xfrm>
        <a:graphic>
          <a:graphicData uri="http://schemas.openxmlformats.org/drawingml/2006/table">
            <a:tbl>
              <a:tblPr firstCol="1" bandRow="1">
                <a:tableStyleId>{7DF18680-E054-41AD-8BC1-D1AEF772440D}</a:tableStyleId>
              </a:tblPr>
              <a:tblGrid>
                <a:gridCol w="3030068"/>
                <a:gridCol w="5323092"/>
              </a:tblGrid>
              <a:tr h="559457">
                <a:tc>
                  <a:txBody>
                    <a:bodyPr/>
                    <a:lstStyle/>
                    <a:p>
                      <a:pPr marL="0" marR="0">
                        <a:spcBef>
                          <a:spcPts val="0"/>
                        </a:spcBef>
                        <a:spcAft>
                          <a:spcPts val="0"/>
                        </a:spcAft>
                      </a:pPr>
                      <a:r>
                        <a:rPr lang="nl-NL" sz="1800" dirty="0"/>
                        <a:t>Target </a:t>
                      </a:r>
                      <a:r>
                        <a:rPr lang="nl-NL" sz="1800" dirty="0" smtClean="0"/>
                        <a:t> Audience</a:t>
                      </a:r>
                      <a:r>
                        <a:rPr lang="nl-NL" sz="1800" dirty="0"/>
                        <a:t>: </a:t>
                      </a:r>
                      <a:endParaRPr lang="en-US" sz="2400" b="1" dirty="0">
                        <a:latin typeface="+mj-lt"/>
                        <a:ea typeface="Calibri"/>
                        <a:cs typeface="Times New Roman"/>
                      </a:endParaRPr>
                    </a:p>
                  </a:txBody>
                  <a:tcPr marL="71138" marR="71138"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Course Level: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Basic</a:t>
                      </a:r>
                      <a:endParaRPr lang="en-US" sz="2400" i="1" dirty="0">
                        <a:solidFill>
                          <a:srgbClr val="2E2E2E"/>
                        </a:solidFill>
                        <a:latin typeface="+mj-lt"/>
                        <a:ea typeface="Calibri"/>
                        <a:cs typeface="Times New Roman"/>
                      </a:endParaRPr>
                    </a:p>
                  </a:txBody>
                  <a:tcPr marL="71138" marR="71138" marT="0" marB="0" anchor="ctr"/>
                </a:tc>
              </a:tr>
              <a:tr h="727162">
                <a:tc>
                  <a:txBody>
                    <a:bodyPr/>
                    <a:lstStyle/>
                    <a:p>
                      <a:pPr marL="0" marR="0">
                        <a:spcBef>
                          <a:spcPts val="0"/>
                        </a:spcBef>
                        <a:spcAft>
                          <a:spcPts val="0"/>
                        </a:spcAft>
                      </a:pPr>
                      <a:r>
                        <a:rPr lang="nl-NL" sz="1800" dirty="0"/>
                        <a:t>Duration (in hours):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rPr>
                        <a:t>30 </a:t>
                      </a:r>
                      <a:r>
                        <a:rPr lang="en-US" sz="1800" kern="1200" dirty="0" err="1" smtClean="0">
                          <a:solidFill>
                            <a:srgbClr val="2E2E2E"/>
                          </a:solidFill>
                        </a:rPr>
                        <a:t>mins</a:t>
                      </a:r>
                      <a:endParaRPr lang="en-US" sz="1800" kern="1200" dirty="0">
                        <a:solidFill>
                          <a:srgbClr val="2E2E2E"/>
                        </a:solidFill>
                        <a:latin typeface="+mj-lt"/>
                        <a:ea typeface="+mn-ea"/>
                        <a:cs typeface="+mn-cs"/>
                      </a:endParaRPr>
                    </a:p>
                  </a:txBody>
                  <a:tcPr marL="71138" marR="71138" marT="0" marB="0" anchor="ctr"/>
                </a:tc>
              </a:tr>
              <a:tr h="661057">
                <a:tc>
                  <a:txBody>
                    <a:bodyPr/>
                    <a:lstStyle/>
                    <a:p>
                      <a:pPr marL="0" marR="0">
                        <a:spcBef>
                          <a:spcPts val="0"/>
                        </a:spcBef>
                        <a:spcAft>
                          <a:spcPts val="0"/>
                        </a:spcAft>
                      </a:pPr>
                      <a:r>
                        <a:rPr lang="nl-NL" sz="1800" dirty="0"/>
                        <a:t>Pre-requisites,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latin typeface="+mn-lt"/>
                          <a:ea typeface="+mn-ea"/>
                          <a:cs typeface="+mn-cs"/>
                        </a:rPr>
                        <a:t>NA</a:t>
                      </a:r>
                      <a:endParaRPr lang="en-US" sz="1800" kern="1200" dirty="0">
                        <a:solidFill>
                          <a:srgbClr val="2E2E2E"/>
                        </a:solidFill>
                        <a:latin typeface="+mn-lt"/>
                        <a:ea typeface="+mn-ea"/>
                        <a:cs typeface="+mn-cs"/>
                      </a:endParaRPr>
                    </a:p>
                  </a:txBody>
                  <a:tcPr marL="71138" marR="71138" marT="0" marB="0" anchor="ctr"/>
                </a:tc>
              </a:tr>
              <a:tr h="661057">
                <a:tc>
                  <a:txBody>
                    <a:bodyPr/>
                    <a:lstStyle/>
                    <a:p>
                      <a:pPr marL="0" marR="0">
                        <a:spcBef>
                          <a:spcPts val="0"/>
                        </a:spcBef>
                        <a:spcAft>
                          <a:spcPts val="0"/>
                        </a:spcAft>
                      </a:pPr>
                      <a:r>
                        <a:rPr lang="nl-NL" sz="1800" dirty="0"/>
                        <a:t>Post-requisites,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Submit Session</a:t>
                      </a:r>
                      <a:r>
                        <a:rPr lang="nl-NL" sz="1800" i="1" baseline="0" dirty="0" smtClean="0">
                          <a:solidFill>
                            <a:srgbClr val="2E2E2E"/>
                          </a:solidFill>
                        </a:rPr>
                        <a:t> Feedback</a:t>
                      </a:r>
                      <a:endParaRPr lang="en-US" sz="240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Relevant Certifications: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dirty="0" smtClean="0">
                          <a:solidFill>
                            <a:srgbClr val="2E2E2E"/>
                          </a:solidFill>
                        </a:rPr>
                        <a:t>None</a:t>
                      </a:r>
                      <a:endParaRPr lang="en-US" sz="2400" dirty="0">
                        <a:solidFill>
                          <a:srgbClr val="2E2E2E"/>
                        </a:solidFill>
                        <a:latin typeface="+mj-lt"/>
                        <a:ea typeface="Calibri"/>
                        <a:cs typeface="Times New Roman"/>
                      </a:endParaRPr>
                    </a:p>
                  </a:txBody>
                  <a:tcPr marL="71138" marR="71138" marT="0" marB="0" anchor="ctr"/>
                </a:tc>
              </a:tr>
            </a:tbl>
          </a:graphicData>
        </a:graphic>
      </p:graphicFrame>
      <p:grpSp>
        <p:nvGrpSpPr>
          <p:cNvPr id="2" name="Group 8"/>
          <p:cNvGrpSpPr/>
          <p:nvPr/>
        </p:nvGrpSpPr>
        <p:grpSpPr>
          <a:xfrm>
            <a:off x="5733087" y="26064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details required in the table.</a:t>
              </a:r>
              <a:endParaRPr lang="en-US" sz="1800" dirty="0">
                <a:solidFill>
                  <a:sysClr val="window" lastClr="FFFFFF"/>
                </a:solidFill>
              </a:endParaRPr>
            </a:p>
          </p:txBody>
        </p:sp>
      </p:gr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p:txBody>
          <a:bodyPr>
            <a:normAutofit/>
          </a:bodyPr>
          <a:lstStyle/>
          <a:p>
            <a:r>
              <a:rPr lang="en-US" sz="3200" dirty="0" smtClean="0">
                <a:latin typeface="Arial Narrow" pitchFamily="34" charset="0"/>
              </a:rPr>
              <a:t>Introductions (for Virtual Classrooms)</a:t>
            </a:r>
          </a:p>
        </p:txBody>
      </p:sp>
      <p:sp>
        <p:nvSpPr>
          <p:cNvPr id="28675" name="TextBox 4"/>
          <p:cNvSpPr txBox="1">
            <a:spLocks noChangeArrowheads="1"/>
          </p:cNvSpPr>
          <p:nvPr/>
        </p:nvSpPr>
        <p:spPr bwMode="auto">
          <a:xfrm>
            <a:off x="1363801" y="1700213"/>
            <a:ext cx="2574528"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a:solidFill>
                  <a:srgbClr val="263147"/>
                </a:solidFill>
                <a:cs typeface="Arial" charset="0"/>
              </a:rPr>
              <a:t>Business Photo</a:t>
            </a:r>
          </a:p>
        </p:txBody>
      </p:sp>
      <p:sp>
        <p:nvSpPr>
          <p:cNvPr id="28676" name="TextBox 5"/>
          <p:cNvSpPr txBox="1">
            <a:spLocks noChangeArrowheads="1"/>
          </p:cNvSpPr>
          <p:nvPr/>
        </p:nvSpPr>
        <p:spPr bwMode="auto">
          <a:xfrm>
            <a:off x="428232" y="4797425"/>
            <a:ext cx="4134379" cy="863600"/>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Facilitator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7" name="TextBox 5"/>
          <p:cNvSpPr txBox="1">
            <a:spLocks noChangeArrowheads="1"/>
          </p:cNvSpPr>
          <p:nvPr/>
        </p:nvSpPr>
        <p:spPr bwMode="auto">
          <a:xfrm>
            <a:off x="5577285" y="4868880"/>
            <a:ext cx="3977878" cy="936625"/>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Moderator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9" name="TextBox 4"/>
          <p:cNvSpPr txBox="1">
            <a:spLocks noChangeArrowheads="1"/>
          </p:cNvSpPr>
          <p:nvPr/>
        </p:nvSpPr>
        <p:spPr bwMode="auto">
          <a:xfrm>
            <a:off x="6435460" y="1700213"/>
            <a:ext cx="2574529"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dirty="0">
                <a:solidFill>
                  <a:srgbClr val="263147"/>
                </a:solidFill>
                <a:cs typeface="Arial" charset="0"/>
              </a:rPr>
              <a:t>Business Photo</a:t>
            </a:r>
          </a:p>
        </p:txBody>
      </p:sp>
      <p:grpSp>
        <p:nvGrpSpPr>
          <p:cNvPr id="2" name="Group 7"/>
          <p:cNvGrpSpPr/>
          <p:nvPr/>
        </p:nvGrpSpPr>
        <p:grpSpPr>
          <a:xfrm>
            <a:off x="4406939" y="98072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photos and names of the facilitators.</a:t>
              </a:r>
              <a:endParaRPr lang="en-US" sz="1800" dirty="0">
                <a:solidFill>
                  <a:sysClr val="window" lastClr="FFFFFF"/>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smtClean="0"/>
              <a:t>Course Map</a:t>
            </a:r>
            <a:endParaRPr lang="en-US" dirty="0"/>
          </a:p>
        </p:txBody>
      </p:sp>
      <p:grpSp>
        <p:nvGrpSpPr>
          <p:cNvPr id="17" name="Group 16"/>
          <p:cNvGrpSpPr/>
          <p:nvPr/>
        </p:nvGrpSpPr>
        <p:grpSpPr>
          <a:xfrm>
            <a:off x="430952" y="1875860"/>
            <a:ext cx="4363188" cy="3798734"/>
            <a:chOff x="762038" y="1970456"/>
            <a:chExt cx="4363188" cy="3798734"/>
          </a:xfrm>
        </p:grpSpPr>
        <p:sp>
          <p:nvSpPr>
            <p:cNvPr id="16" name="Rectangle 15"/>
            <p:cNvSpPr/>
            <p:nvPr/>
          </p:nvSpPr>
          <p:spPr>
            <a:xfrm>
              <a:off x="762038" y="19704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What is EC2?</a:t>
              </a:r>
            </a:p>
          </p:txBody>
        </p:sp>
        <p:sp>
          <p:nvSpPr>
            <p:cNvPr id="18" name="Rectangle 17"/>
            <p:cNvSpPr/>
            <p:nvPr/>
          </p:nvSpPr>
          <p:spPr>
            <a:xfrm>
              <a:off x="762038" y="26181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What  are EC2 options ? </a:t>
              </a:r>
            </a:p>
          </p:txBody>
        </p:sp>
        <p:sp>
          <p:nvSpPr>
            <p:cNvPr id="22" name="Rectangle 21"/>
            <p:cNvSpPr/>
            <p:nvPr/>
          </p:nvSpPr>
          <p:spPr>
            <a:xfrm>
              <a:off x="762038" y="19704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1</a:t>
              </a:r>
              <a:endParaRPr lang="en-US" sz="2400" dirty="0">
                <a:solidFill>
                  <a:prstClr val="white">
                    <a:lumMod val="95000"/>
                  </a:prstClr>
                </a:solidFill>
              </a:endParaRPr>
            </a:p>
          </p:txBody>
        </p:sp>
        <p:sp>
          <p:nvSpPr>
            <p:cNvPr id="23" name="Rectangle 22"/>
            <p:cNvSpPr/>
            <p:nvPr/>
          </p:nvSpPr>
          <p:spPr>
            <a:xfrm>
              <a:off x="762038" y="26181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2</a:t>
              </a:r>
              <a:endParaRPr lang="en-US" sz="2400" dirty="0">
                <a:solidFill>
                  <a:prstClr val="white">
                    <a:lumMod val="95000"/>
                  </a:prstClr>
                </a:solidFill>
              </a:endParaRPr>
            </a:p>
          </p:txBody>
        </p:sp>
        <p:sp>
          <p:nvSpPr>
            <p:cNvPr id="8" name="Rectangle 7"/>
            <p:cNvSpPr/>
            <p:nvPr/>
          </p:nvSpPr>
          <p:spPr>
            <a:xfrm>
              <a:off x="764312" y="325564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On Demand, Reserved and Spot</a:t>
              </a:r>
            </a:p>
          </p:txBody>
        </p:sp>
        <p:sp>
          <p:nvSpPr>
            <p:cNvPr id="9" name="Rectangle 8"/>
            <p:cNvSpPr/>
            <p:nvPr/>
          </p:nvSpPr>
          <p:spPr>
            <a:xfrm>
              <a:off x="764312" y="390334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EC2 Instance Types</a:t>
              </a:r>
            </a:p>
          </p:txBody>
        </p:sp>
        <p:sp>
          <p:nvSpPr>
            <p:cNvPr id="10" name="Rectangle 9"/>
            <p:cNvSpPr/>
            <p:nvPr/>
          </p:nvSpPr>
          <p:spPr>
            <a:xfrm>
              <a:off x="764312" y="325564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3</a:t>
              </a:r>
              <a:endParaRPr lang="en-US" sz="2400" dirty="0">
                <a:solidFill>
                  <a:prstClr val="white">
                    <a:lumMod val="95000"/>
                  </a:prstClr>
                </a:solidFill>
              </a:endParaRPr>
            </a:p>
          </p:txBody>
        </p:sp>
        <p:sp>
          <p:nvSpPr>
            <p:cNvPr id="11" name="Rectangle 10"/>
            <p:cNvSpPr/>
            <p:nvPr/>
          </p:nvSpPr>
          <p:spPr>
            <a:xfrm>
              <a:off x="764312" y="390334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4</a:t>
              </a:r>
              <a:endParaRPr lang="en-US" sz="2400" dirty="0">
                <a:solidFill>
                  <a:prstClr val="white">
                    <a:lumMod val="95000"/>
                  </a:prstClr>
                </a:solidFill>
              </a:endParaRPr>
            </a:p>
          </p:txBody>
        </p:sp>
        <p:sp>
          <p:nvSpPr>
            <p:cNvPr id="12" name="Rectangle 11"/>
            <p:cNvSpPr/>
            <p:nvPr/>
          </p:nvSpPr>
          <p:spPr>
            <a:xfrm>
              <a:off x="766586" y="4554472"/>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What is EBS </a:t>
              </a:r>
            </a:p>
          </p:txBody>
        </p:sp>
        <p:sp>
          <p:nvSpPr>
            <p:cNvPr id="13" name="Rectangle 12"/>
            <p:cNvSpPr/>
            <p:nvPr/>
          </p:nvSpPr>
          <p:spPr>
            <a:xfrm>
              <a:off x="766586" y="5202172"/>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What are EBS Volume types</a:t>
              </a:r>
            </a:p>
          </p:txBody>
        </p:sp>
        <p:sp>
          <p:nvSpPr>
            <p:cNvPr id="14" name="Rectangle 13"/>
            <p:cNvSpPr/>
            <p:nvPr/>
          </p:nvSpPr>
          <p:spPr>
            <a:xfrm>
              <a:off x="766586" y="4554472"/>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5</a:t>
              </a:r>
              <a:endParaRPr lang="en-US" sz="2400" dirty="0">
                <a:solidFill>
                  <a:prstClr val="white">
                    <a:lumMod val="95000"/>
                  </a:prstClr>
                </a:solidFill>
              </a:endParaRPr>
            </a:p>
          </p:txBody>
        </p:sp>
        <p:sp>
          <p:nvSpPr>
            <p:cNvPr id="15" name="Rectangle 14"/>
            <p:cNvSpPr/>
            <p:nvPr/>
          </p:nvSpPr>
          <p:spPr>
            <a:xfrm>
              <a:off x="766586" y="5202172"/>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6</a:t>
              </a:r>
              <a:endParaRPr lang="en-US" sz="2400" dirty="0">
                <a:solidFill>
                  <a:prstClr val="white">
                    <a:lumMod val="95000"/>
                  </a:prstClr>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latin typeface="Arial Narrow" pitchFamily="34" charset="0"/>
              </a:rPr>
              <a:t>Module Objectives</a:t>
            </a:r>
          </a:p>
        </p:txBody>
      </p:sp>
      <p:sp>
        <p:nvSpPr>
          <p:cNvPr id="5" name="TextBox 4"/>
          <p:cNvSpPr txBox="1"/>
          <p:nvPr/>
        </p:nvSpPr>
        <p:spPr>
          <a:xfrm>
            <a:off x="2699657" y="1236005"/>
            <a:ext cx="6686550" cy="1631216"/>
          </a:xfrm>
          <a:prstGeom prst="rect">
            <a:avLst/>
          </a:prstGeom>
          <a:noFill/>
        </p:spPr>
        <p:txBody>
          <a:bodyPr wrap="square" rtlCol="0">
            <a:spAutoFit/>
          </a:bodyPr>
          <a:lstStyle/>
          <a:p>
            <a:pPr defTabSz="914400"/>
            <a:r>
              <a:rPr lang="en-US" sz="2800" dirty="0" smtClean="0">
                <a:solidFill>
                  <a:srgbClr val="4F81BD">
                    <a:lumMod val="75000"/>
                  </a:srgbClr>
                </a:solidFill>
              </a:rPr>
              <a:t>What you will learn</a:t>
            </a:r>
          </a:p>
          <a:p>
            <a:pPr defTabSz="914400"/>
            <a:endParaRPr lang="en-US" sz="1400" dirty="0" smtClean="0">
              <a:solidFill>
                <a:srgbClr val="4F81BD">
                  <a:lumMod val="75000"/>
                </a:srgbClr>
              </a:solidFill>
            </a:endParaRPr>
          </a:p>
          <a:p>
            <a:pPr defTabSz="914400"/>
            <a:r>
              <a:rPr lang="en-US" sz="1400" dirty="0" smtClean="0">
                <a:solidFill>
                  <a:srgbClr val="4F81BD">
                    <a:lumMod val="75000"/>
                  </a:srgbClr>
                </a:solidFill>
              </a:rPr>
              <a:t> At the end of this module, you will learn:</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What is  EC2</a:t>
            </a:r>
          </a:p>
          <a:p>
            <a:pPr defTabSz="914400"/>
            <a:endParaRPr lang="en-US" sz="2000" dirty="0" smtClean="0">
              <a:solidFill>
                <a:srgbClr val="4F81BD">
                  <a:lumMod val="75000"/>
                </a:srgbClr>
              </a:solidFill>
              <a:latin typeface="Helvetica 55 Roman" pitchFamily="34" charset="0"/>
            </a:endParaRPr>
          </a:p>
        </p:txBody>
      </p:sp>
      <p:sp>
        <p:nvSpPr>
          <p:cNvPr id="6" name="TextBox 5"/>
          <p:cNvSpPr txBox="1"/>
          <p:nvPr/>
        </p:nvSpPr>
        <p:spPr>
          <a:xfrm>
            <a:off x="2668503" y="3203878"/>
            <a:ext cx="6989736" cy="2693045"/>
          </a:xfrm>
          <a:prstGeom prst="rect">
            <a:avLst/>
          </a:prstGeom>
          <a:noFill/>
        </p:spPr>
        <p:txBody>
          <a:bodyPr wrap="square" rtlCol="0">
            <a:spAutoFit/>
          </a:bodyPr>
          <a:lstStyle/>
          <a:p>
            <a:pPr defTabSz="914400"/>
            <a:r>
              <a:rPr lang="en-US" sz="2800" dirty="0" smtClean="0">
                <a:solidFill>
                  <a:srgbClr val="4F81BD">
                    <a:lumMod val="75000"/>
                  </a:srgbClr>
                </a:solidFill>
              </a:rPr>
              <a:t>What you will be able to do</a:t>
            </a:r>
          </a:p>
          <a:p>
            <a:pPr defTabSz="914400"/>
            <a:endParaRPr lang="en-US" sz="1200" dirty="0" smtClean="0">
              <a:solidFill>
                <a:srgbClr val="4F81BD">
                  <a:lumMod val="75000"/>
                </a:srgbClr>
              </a:solidFill>
              <a:latin typeface="Helvetica 55 Roman" pitchFamily="34" charset="0"/>
            </a:endParaRPr>
          </a:p>
          <a:p>
            <a:pPr defTabSz="914400"/>
            <a:r>
              <a:rPr lang="en-US" sz="1400" dirty="0" smtClean="0">
                <a:solidFill>
                  <a:srgbClr val="4F81BD">
                    <a:lumMod val="75000"/>
                  </a:srgbClr>
                </a:solidFill>
              </a:rPr>
              <a:t>At the end of this module, you be able to:</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Explain what is  EC2</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EC2 Options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Understand  the On Demand ,Reserved and SPOT Instances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EBS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EBS Volume Types </a:t>
            </a:r>
          </a:p>
        </p:txBody>
      </p:sp>
      <p:pic>
        <p:nvPicPr>
          <p:cNvPr id="41986" name="Picture 2" descr="Y:\02_ResourceLibrary\GraphicsLibrary\ThinkStock_Images\Objects\166682020.jpg"/>
          <p:cNvPicPr>
            <a:picLocks noChangeAspect="1" noChangeArrowheads="1"/>
          </p:cNvPicPr>
          <p:nvPr/>
        </p:nvPicPr>
        <p:blipFill>
          <a:blip r:embed="rId2" cstate="print"/>
          <a:srcRect/>
          <a:stretch>
            <a:fillRect/>
          </a:stretch>
        </p:blipFill>
        <p:spPr bwMode="auto">
          <a:xfrm>
            <a:off x="611550" y="4065169"/>
            <a:ext cx="1674114" cy="1545336"/>
          </a:xfrm>
          <a:prstGeom prst="ellipse">
            <a:avLst/>
          </a:prstGeom>
          <a:noFill/>
        </p:spPr>
      </p:pic>
      <p:pic>
        <p:nvPicPr>
          <p:cNvPr id="9" name="Picture 8" descr="121198295.jpg"/>
          <p:cNvPicPr preferRelativeResize="0">
            <a:picLocks noChangeAspect="1"/>
          </p:cNvPicPr>
          <p:nvPr/>
        </p:nvPicPr>
        <p:blipFill>
          <a:blip r:embed="rId3" cstate="print"/>
          <a:srcRect l="26693"/>
          <a:stretch>
            <a:fillRect/>
          </a:stretch>
        </p:blipFill>
        <p:spPr>
          <a:xfrm>
            <a:off x="611558" y="1447800"/>
            <a:ext cx="1655315" cy="1528995"/>
          </a:xfrm>
          <a:prstGeom prst="ellipse">
            <a:avLst/>
          </a:prstGeom>
        </p:spPr>
      </p:pic>
      <p:grpSp>
        <p:nvGrpSpPr>
          <p:cNvPr id="2" name="Group 7"/>
          <p:cNvGrpSpPr/>
          <p:nvPr/>
        </p:nvGrpSpPr>
        <p:grpSpPr>
          <a:xfrm>
            <a:off x="5970788" y="323704"/>
            <a:ext cx="3274811" cy="1214810"/>
            <a:chOff x="1155940" y="755995"/>
            <a:chExt cx="2347736" cy="637106"/>
          </a:xfrm>
        </p:grpSpPr>
        <p:sp>
          <p:nvSpPr>
            <p:cNvPr id="10" name="Rounded Rectangle 9"/>
            <p:cNvSpPr/>
            <p:nvPr/>
          </p:nvSpPr>
          <p:spPr>
            <a:xfrm>
              <a:off x="1155940" y="755995"/>
              <a:ext cx="2347736" cy="637106"/>
            </a:xfrm>
            <a:prstGeom prst="roundRect">
              <a:avLst>
                <a:gd name="adj" fmla="val 10000"/>
              </a:avLst>
            </a:prstGeom>
            <a:ln/>
          </p:spPr>
          <p:style>
            <a:lnRef idx="3">
              <a:schemeClr val="lt1"/>
            </a:lnRef>
            <a:fillRef idx="1">
              <a:schemeClr val="accent3"/>
            </a:fillRef>
            <a:effectRef idx="1">
              <a:schemeClr val="accent3"/>
            </a:effectRef>
            <a:fontRef idx="minor">
              <a:schemeClr val="dk1">
                <a:hueOff val="0"/>
                <a:satOff val="0"/>
                <a:lumOff val="0"/>
                <a:alphaOff val="0"/>
              </a:schemeClr>
            </a:fontRef>
          </p:style>
        </p:sp>
        <p:sp>
          <p:nvSpPr>
            <p:cNvPr id="11" name="Rounded Rectangle 4"/>
            <p:cNvSpPr/>
            <p:nvPr/>
          </p:nvSpPr>
          <p:spPr>
            <a:xfrm>
              <a:off x="1174600" y="774655"/>
              <a:ext cx="2310416" cy="5997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pPr>
              <a:r>
                <a:rPr lang="en-US" sz="1800" dirty="0" smtClean="0">
                  <a:solidFill>
                    <a:prstClr val="white"/>
                  </a:solidFill>
                </a:rPr>
                <a:t>Note to the SME : Please provide the module Objectives or validate the partially updated content</a:t>
              </a:r>
              <a:endParaRPr lang="en-US" sz="1800" dirty="0">
                <a:solidFill>
                  <a:prstClr val="white"/>
                </a:solidFill>
              </a:endParaRP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 name="MMPROD_NEXTUNIQUEID" val="10010"/>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An Introduction to Scaled Agile Framework  SAFe® FS GBU&amp;quot;&quot;/&gt;&lt;property id=&quot;20307&quot; value=&quot;352&quot;/&gt;&lt;/object&gt;&lt;object type=&quot;3&quot; unique_id=&quot;10004&quot;&gt;&lt;property id=&quot;20148&quot; value=&quot;5&quot;/&gt;&lt;property id=&quot;20300&quot; value=&quot;Slide 2 - &amp;quot;Version Sheet: MANDATORY (hidden in ‘slide show’ mode) &amp;quot;&quot;/&gt;&lt;property id=&quot;20307&quot; value=&quot;353&quot;/&gt;&lt;/object&gt;&lt;object type=&quot;3&quot; unique_id=&quot;10005&quot;&gt;&lt;property id=&quot;20148&quot; value=&quot;5&quot;/&gt;&lt;property id=&quot;20300&quot; value=&quot;Slide 3 - &amp;quot;Objectives&amp;quot;&quot;/&gt;&lt;property id=&quot;20307&quot; value=&quot;394&quot;/&gt;&lt;/object&gt;&lt;object type=&quot;3&quot; unique_id=&quot;10006&quot;&gt;&lt;property id=&quot;20148&quot; value=&quot;5&quot;/&gt;&lt;property id=&quot;20300&quot; value=&quot;Slide 4 - &amp;quot;Session format&amp;quot;&quot;/&gt;&lt;property id=&quot;20307&quot; value=&quot;395&quot;/&gt;&lt;/object&gt;&lt;object type=&quot;3&quot; unique_id=&quot;10007&quot;&gt;&lt;property id=&quot;20148&quot; value=&quot;5&quot;/&gt;&lt;property id=&quot;20300&quot; value=&quot;Slide 5 - &amp;quot;&amp;amp;#x09;Poll 1: What is your role within Capgemini?            &amp;amp;#x09;(A) Developer, (B) Tester, (C) Architect, (D) EM/PM, (E) P&quot;/&gt;&lt;property id=&quot;20307&quot; value=&quot;396&quot;/&gt;&lt;/object&gt;&lt;object type=&quot;3&quot; unique_id=&quot;10008&quot;&gt;&lt;property id=&quot;20148&quot; value=&quot;5&quot;/&gt;&lt;property id=&quot;20300&quot; value=&quot;Slide 6&quot;/&gt;&lt;property id=&quot;20307&quot; value=&quot;402&quot;/&gt;&lt;/object&gt;&lt;object type=&quot;3&quot; unique_id=&quot;10009&quot;&gt;&lt;property id=&quot;20148&quot; value=&quot;5&quot;/&gt;&lt;property id=&quot;20300&quot; value=&quot;Slide 7 - &amp;quot;What is SAFe® ?&amp;quot;&quot;/&gt;&lt;property id=&quot;20307&quot; value=&quot;357&quot;/&gt;&lt;/object&gt;&lt;object type=&quot;3&quot; unique_id=&quot;10010&quot;&gt;&lt;property id=&quot;20148&quot; value=&quot;5&quot;/&gt;&lt;property id=&quot;20300&quot; value=&quot;Slide 8 - &amp;quot;&amp;amp;#x09;Whiteboard 1: What is Lean Thinking? &amp;quot;&quot;/&gt;&lt;property id=&quot;20307&quot; value=&quot;397&quot;/&gt;&lt;/object&gt;&lt;object type=&quot;3&quot; unique_id=&quot;10011&quot;&gt;&lt;property id=&quot;20148&quot; value=&quot;5&quot;/&gt;&lt;property id=&quot;20300&quot; value=&quot;Slide 9 - &amp;quot;Lean thinking&amp;quot;&quot;/&gt;&lt;property id=&quot;20307&quot; value=&quot;358&quot;/&gt;&lt;/object&gt;&lt;object type=&quot;3&quot; unique_id=&quot;10012&quot;&gt;&lt;property id=&quot;20148&quot; value=&quot;5&quot;/&gt;&lt;property id=&quot;20300&quot; value=&quot;Slide 10 - &amp;quot;&amp;amp;#x09;Poll 1: Who is familiar with the Agile Manifesto? &amp;quot;&quot;/&gt;&lt;property id=&quot;20307&quot; value=&quot;398&quot;/&gt;&lt;/object&gt;&lt;object type=&quot;3&quot; unique_id=&quot;10013&quot;&gt;&lt;property id=&quot;20148&quot; value=&quot;5&quot;/&gt;&lt;property id=&quot;20300&quot; value=&quot;Slide 11 - &amp;quot;Agile Manifesto&amp;quot;&quot;/&gt;&lt;property id=&quot;20307&quot; value=&quot;377&quot;/&gt;&lt;/object&gt;&lt;object type=&quot;3&quot; unique_id=&quot;10014&quot;&gt;&lt;property id=&quot;20148&quot; value=&quot;5&quot;/&gt;&lt;property id=&quot;20300&quot; value=&quot;Slide 12 - &amp;quot;Agile Development&amp;quot;&quot;/&gt;&lt;property id=&quot;20307&quot; value=&quot;363&quot;/&gt;&lt;/object&gt;&lt;object type=&quot;3&quot; unique_id=&quot;10015&quot;&gt;&lt;property id=&quot;20148&quot; value=&quot;5&quot;/&gt;&lt;property id=&quot;20300&quot; value=&quot;Slide 13 - &amp;quot;&amp;amp;#x09;Poll 1: Who is familiar with Scrum?  &amp;quot;&quot;/&gt;&lt;property id=&quot;20307&quot; value=&quot;399&quot;/&gt;&lt;/object&gt;&lt;object type=&quot;3&quot; unique_id=&quot;10016&quot;&gt;&lt;property id=&quot;20148&quot; value=&quot;5&quot;/&gt;&lt;property id=&quot;20300&quot; value=&quot;Slide 14 - &amp;quot;SCRUM XP&amp;quot;&quot;/&gt;&lt;property id=&quot;20307&quot; value=&quot;379&quot;/&gt;&lt;/object&gt;&lt;object type=&quot;3&quot; unique_id=&quot;10017&quot;&gt;&lt;property id=&quot;20148&quot; value=&quot;5&quot;/&gt;&lt;property id=&quot;20300&quot; value=&quot;Slide 15 - &amp;quot;Principals of Product Development Flow&amp;quot;&quot;/&gt;&lt;property id=&quot;20307&quot; value=&quot;364&quot;/&gt;&lt;/object&gt;&lt;object type=&quot;3&quot; unique_id=&quot;10018&quot;&gt;&lt;property id=&quot;20148&quot; value=&quot;5&quot;/&gt;&lt;property id=&quot;20300&quot; value=&quot;Slide 16 - &amp;quot;SAFe’s 9 Principals&amp;quot;&quot;/&gt;&lt;property id=&quot;20307&quot; value=&quot;381&quot;/&gt;&lt;/object&gt;&lt;object type=&quot;3&quot; unique_id=&quot;10019&quot;&gt;&lt;property id=&quot;20148&quot; value=&quot;5&quot;/&gt;&lt;property id=&quot;20300&quot; value=&quot;Slide 17 - &amp;quot;Take and economic view&amp;quot;&quot;/&gt;&lt;property id=&quot;20307&quot; value=&quot;378&quot;/&gt;&lt;/object&gt;&lt;object type=&quot;3&quot; unique_id=&quot;10020&quot;&gt;&lt;property id=&quot;20148&quot; value=&quot;5&quot;/&gt;&lt;property id=&quot;20300&quot; value=&quot;Slide 18 - &amp;quot;Assume viability; preserve options &amp;quot;&quot;/&gt;&lt;property id=&quot;20307&quot; value=&quot;383&quot;/&gt;&lt;/object&gt;&lt;object type=&quot;3&quot; unique_id=&quot;10021&quot;&gt;&lt;property id=&quot;20148&quot; value=&quot;5&quot;/&gt;&lt;property id=&quot;20300&quot; value=&quot;Slide 19 - &amp;quot;Apply systems thinking&amp;quot;&quot;/&gt;&lt;property id=&quot;20307&quot; value=&quot;382&quot;/&gt;&lt;/object&gt;&lt;object type=&quot;3&quot; unique_id=&quot;10022&quot;&gt;&lt;property id=&quot;20148&quot; value=&quot;5&quot;/&gt;&lt;property id=&quot;20300&quot; value=&quot;Slide 20 - &amp;quot;Base milestones on objective evaluation of  working systems&amp;quot;&quot;/&gt;&lt;property id=&quot;20307&quot; value=&quot;384&quot;/&gt;&lt;/object&gt;&lt;object type=&quot;3&quot; unique_id=&quot;10023&quot;&gt;&lt;property id=&quot;20148&quot; value=&quot;5&quot;/&gt;&lt;property id=&quot;20300&quot; value=&quot;Slide 21 - &amp;quot;Visualise and limit WIP, reduce batch sizes  and manage queue lengths&amp;quot;&quot;/&gt;&lt;property id=&quot;20307&quot; value=&quot;385&quot;/&gt;&lt;/object&gt;&lt;object type=&quot;3&quot; unique_id=&quot;10024&quot;&gt;&lt;property id=&quot;20148&quot; value=&quot;5&quot;/&gt;&lt;property id=&quot;20300&quot; value=&quot;Slide 22 - &amp;quot;Apply cadence, synchronise with  cross-domain planning&amp;quot;&quot;/&gt;&lt;property id=&quot;20307&quot; value=&quot;386&quot;/&gt;&lt;/object&gt;&lt;object type=&quot;3&quot; unique_id=&quot;10025&quot;&gt;&lt;property id=&quot;20148&quot; value=&quot;5&quot;/&gt;&lt;property id=&quot;20300&quot; value=&quot;Slide 23 - &amp;quot;Unlock the intrinsic motivation of  knowledge workers&amp;quot;&quot;/&gt;&lt;property id=&quot;20307&quot; value=&quot;387&quot;/&gt;&lt;/object&gt;&lt;object type=&quot;3&quot; unique_id=&quot;10026&quot;&gt;&lt;property id=&quot;20148&quot; value=&quot;5&quot;/&gt;&lt;property id=&quot;20300&quot; value=&quot;Slide 24 - &amp;quot;Decentralize decision making&amp;quot;&quot;/&gt;&lt;property id=&quot;20307&quot; value=&quot;388&quot;/&gt;&lt;/object&gt;&lt;object type=&quot;3&quot; unique_id=&quot;10027&quot;&gt;&lt;property id=&quot;20148&quot; value=&quot;5&quot;/&gt;&lt;property id=&quot;20300&quot; value=&quot;Slide 25 - &amp;quot;Release Planning&amp;quot;&quot;/&gt;&lt;property id=&quot;20307&quot; value=&quot;366&quot;/&gt;&lt;/object&gt;&lt;object type=&quot;3&quot; unique_id=&quot;10028&quot;&gt;&lt;property id=&quot;20148&quot; value=&quot;5&quot;/&gt;&lt;property id=&quot;20300&quot; value=&quot;Slide 26 - &amp;quot;Example Agenda&amp;quot;&quot;/&gt;&lt;property id=&quot;20307&quot; value=&quot;367&quot;/&gt;&lt;/object&gt;&lt;object type=&quot;3&quot; unique_id=&quot;10029&quot;&gt;&lt;property id=&quot;20148&quot; value=&quot;5&quot;/&gt;&lt;property id=&quot;20300&quot; value=&quot;Slide 27 - &amp;quot;Release Planning&amp;quot;&quot;/&gt;&lt;property id=&quot;20307&quot; value=&quot;371&quot;/&gt;&lt;/object&gt;&lt;object type=&quot;3&quot; unique_id=&quot;10030&quot;&gt;&lt;property id=&quot;20148&quot; value=&quot;5&quot;/&gt;&lt;property id=&quot;20300&quot; value=&quot;Slide 28&quot;/&gt;&lt;property id=&quot;20307&quot; value=&quot;401&quot;/&gt;&lt;/object&gt;&lt;object type=&quot;3&quot; unique_id=&quot;10031&quot;&gt;&lt;property id=&quot;20148&quot; value=&quot;5&quot;/&gt;&lt;property id=&quot;20300&quot; value=&quot;Slide 29 - &amp;quot;Further Reading / Links / Videos&amp;quot;&quot;/&gt;&lt;property id=&quot;20307&quot; value=&quot;393&quot;/&gt;&lt;/object&gt;&lt;object type=&quot;3&quot; unique_id=&quot;10032&quot;&gt;&lt;property id=&quot;20148&quot; value=&quot;5&quot;/&gt;&lt;property id=&quot;20300&quot; value=&quot;Slide 30&quot;/&gt;&lt;property id=&quot;20307&quot; value=&quot;329&quot;/&gt;&lt;/object&gt;&lt;/object&gt;&lt;object type=&quot;8&quot; unique_id=&quot;10033&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6.xml><?xml version="1.0" encoding="utf-8"?>
<p:tagLst xmlns:a="http://schemas.openxmlformats.org/drawingml/2006/main" xmlns:r="http://schemas.openxmlformats.org/officeDocument/2006/relationships" xmlns:p="http://schemas.openxmlformats.org/presentationml/2006/main">
  <p:tag name="PRESENTER_SHAPEINFO" val="&lt;ThreeDShapeInfo&gt;&lt;uuid val=&quot;{BCE0FC22-9DB0-4EB3-A689-00953906E609}&quot;/&gt;&lt;isInvalidForFieldText val=&quot;0&quot;/&gt;&lt;Image&gt;&lt;filename val=&quot;C:\Users\kthatte\AppData\Local\Temp\CP545623408496Session\CPTrustFolder545623408542\PPTImport545623521924\data\asimages\{BCE0FC22-9DB0-4EB3-A689-00953906E609}_3.png&quot;/&gt;&lt;left val=&quot;0&quot;/&gt;&lt;top val=&quot;105&quot;/&gt;&lt;width val=&quot;781&quot;/&gt;&lt;height val=&quot;398&quot;/&gt;&lt;hasText val=&quot;1&quot;/&gt;&lt;/Image&gt;&lt;/ThreeDShapeInfo&gt;"/>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7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heme/theme1.xml><?xml version="1.0" encoding="utf-8"?>
<a:theme xmlns:a="http://schemas.openxmlformats.org/drawingml/2006/main" name="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1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2.xml><?xml version="1.0" encoding="utf-8"?>
<a:theme xmlns:a="http://schemas.openxmlformats.org/drawingml/2006/main" name="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3.xml><?xml version="1.0" encoding="utf-8"?>
<a:theme xmlns:a="http://schemas.openxmlformats.org/drawingml/2006/main" name="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4.xml><?xml version="1.0" encoding="utf-8"?>
<a:theme xmlns:a="http://schemas.openxmlformats.org/drawingml/2006/main" name="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5.xml><?xml version="1.0" encoding="utf-8"?>
<a:theme xmlns:a="http://schemas.openxmlformats.org/drawingml/2006/main" name="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6.xml><?xml version="1.0" encoding="utf-8"?>
<a:theme xmlns:a="http://schemas.openxmlformats.org/drawingml/2006/main" name="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7.xml><?xml version="1.0" encoding="utf-8"?>
<a:theme xmlns:a="http://schemas.openxmlformats.org/drawingml/2006/main" name="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8.xml><?xml version="1.0" encoding="utf-8"?>
<a:theme xmlns:a="http://schemas.openxmlformats.org/drawingml/2006/main" name="1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9.xml><?xml version="1.0" encoding="utf-8"?>
<a:theme xmlns:a="http://schemas.openxmlformats.org/drawingml/2006/main" name="1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1.xml><?xml version="1.0" encoding="utf-8"?>
<a:theme xmlns:a="http://schemas.openxmlformats.org/drawingml/2006/main" name="1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2.xml><?xml version="1.0" encoding="utf-8"?>
<a:theme xmlns:a="http://schemas.openxmlformats.org/drawingml/2006/main" name="1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3.xml><?xml version="1.0" encoding="utf-8"?>
<a:theme xmlns:a="http://schemas.openxmlformats.org/drawingml/2006/main" name="1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4.xml><?xml version="1.0" encoding="utf-8"?>
<a:theme xmlns:a="http://schemas.openxmlformats.org/drawingml/2006/main" name="1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5.xml><?xml version="1.0" encoding="utf-8"?>
<a:theme xmlns:a="http://schemas.openxmlformats.org/drawingml/2006/main" name="1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6.xml><?xml version="1.0" encoding="utf-8"?>
<a:theme xmlns:a="http://schemas.openxmlformats.org/drawingml/2006/main" name="1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7.xml><?xml version="1.0" encoding="utf-8"?>
<a:theme xmlns:a="http://schemas.openxmlformats.org/drawingml/2006/main" name="1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8.xml><?xml version="1.0" encoding="utf-8"?>
<a:theme xmlns:a="http://schemas.openxmlformats.org/drawingml/2006/main" name="2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9.xml><?xml version="1.0" encoding="utf-8"?>
<a:theme xmlns:a="http://schemas.openxmlformats.org/drawingml/2006/main" name="2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2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1.xml><?xml version="1.0" encoding="utf-8"?>
<a:theme xmlns:a="http://schemas.openxmlformats.org/drawingml/2006/main" name="2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6.xml><?xml version="1.0" encoding="utf-8"?>
<a:theme xmlns:a="http://schemas.openxmlformats.org/drawingml/2006/main" name="1_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8.xml><?xml version="1.0" encoding="utf-8"?>
<a:theme xmlns:a="http://schemas.openxmlformats.org/drawingml/2006/main" name="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9.xml><?xml version="1.0" encoding="utf-8"?>
<a:theme xmlns:a="http://schemas.openxmlformats.org/drawingml/2006/main" name="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16C4DBD491364CAF3E055A9CF76054" ma:contentTypeVersion="0" ma:contentTypeDescription="Create a new document." ma:contentTypeScope="" ma:versionID="a3f530d820964f3a9eaecfb804dfc18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3FD1E8-FD78-40E4-8ED9-724EB5923C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9883F9E-83BE-4309-A0B3-6ABD997E2BB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B1900B3-A292-4747-BB12-A55D344978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 Template</Template>
  <TotalTime>4297</TotalTime>
  <Words>1257</Words>
  <Application>Microsoft Office PowerPoint</Application>
  <PresentationFormat>A4 Paper (210x297 mm)</PresentationFormat>
  <Paragraphs>229</Paragraphs>
  <Slides>28</Slides>
  <Notes>10</Notes>
  <HiddenSlides>2</HiddenSlides>
  <MMClips>0</MMClips>
  <ScaleCrop>false</ScaleCrop>
  <HeadingPairs>
    <vt:vector size="6" baseType="variant">
      <vt:variant>
        <vt:lpstr>Theme</vt:lpstr>
      </vt:variant>
      <vt:variant>
        <vt:i4>31</vt:i4>
      </vt:variant>
      <vt:variant>
        <vt:lpstr>Embedded OLE Servers</vt:lpstr>
      </vt:variant>
      <vt:variant>
        <vt:i4>1</vt:i4>
      </vt:variant>
      <vt:variant>
        <vt:lpstr>Slide Titles</vt:lpstr>
      </vt:variant>
      <vt:variant>
        <vt:i4>28</vt:i4>
      </vt:variant>
    </vt:vector>
  </HeadingPairs>
  <TitlesOfParts>
    <vt:vector size="60" baseType="lpstr">
      <vt:lpstr>PPT Template</vt:lpstr>
      <vt:lpstr>Closing slides</vt:lpstr>
      <vt:lpstr>Section break</vt:lpstr>
      <vt:lpstr>Capgemini FSGBU Learning and Culture 2014</vt:lpstr>
      <vt:lpstr>ppt_Template_Capgemini_August 02 2013</vt:lpstr>
      <vt:lpstr>1_Capgemini FSGBU Learning and Culture 2014</vt:lpstr>
      <vt:lpstr>1_ppt_Template_Capgemini_August 02 2013</vt:lpstr>
      <vt:lpstr>1_PPT Template</vt:lpstr>
      <vt:lpstr>2_PPT Template</vt:lpstr>
      <vt:lpstr>1_Closing slides</vt:lpstr>
      <vt:lpstr>3_PPT Template</vt:lpstr>
      <vt:lpstr>4_PPT Template</vt:lpstr>
      <vt:lpstr>5_PPT Template</vt:lpstr>
      <vt:lpstr>6_PPT Template</vt:lpstr>
      <vt:lpstr>7_PPT Template</vt:lpstr>
      <vt:lpstr>8_PPT Template</vt:lpstr>
      <vt:lpstr>9_PPT Template</vt:lpstr>
      <vt:lpstr>10_PPT Template</vt:lpstr>
      <vt:lpstr>11_PPT Template</vt:lpstr>
      <vt:lpstr>12_PPT Template</vt:lpstr>
      <vt:lpstr>13_PPT Template</vt:lpstr>
      <vt:lpstr>14_PPT Template</vt:lpstr>
      <vt:lpstr>15_PPT Template</vt:lpstr>
      <vt:lpstr>16_PPT Template</vt:lpstr>
      <vt:lpstr>17_PPT Template</vt:lpstr>
      <vt:lpstr>18_PPT Template</vt:lpstr>
      <vt:lpstr>19_PPT Template</vt:lpstr>
      <vt:lpstr>20_PPT Template</vt:lpstr>
      <vt:lpstr>21_PPT Template</vt:lpstr>
      <vt:lpstr>22_PPT Template</vt:lpstr>
      <vt:lpstr>23_PPT Template</vt:lpstr>
      <vt:lpstr>think-cell Slide</vt:lpstr>
      <vt:lpstr>AWS – EC2</vt:lpstr>
      <vt:lpstr>Version Sheet: MANDATORY (hidden in ‘slide show’ mode) </vt:lpstr>
      <vt:lpstr>Note to the SME:</vt:lpstr>
      <vt:lpstr>Ground Rules for Face-to-face Classrooms</vt:lpstr>
      <vt:lpstr>Ground Rules for Virtual Classrooms</vt:lpstr>
      <vt:lpstr>Module at a Glance</vt:lpstr>
      <vt:lpstr>Introductions (for Virtual Classrooms)</vt:lpstr>
      <vt:lpstr>Course Map</vt:lpstr>
      <vt:lpstr>Module Objectives</vt:lpstr>
      <vt:lpstr>Slide 10</vt:lpstr>
      <vt:lpstr>Slide 11</vt:lpstr>
      <vt:lpstr>EC2 Options</vt:lpstr>
      <vt:lpstr>EC2 Options </vt:lpstr>
      <vt:lpstr>EC2 Instance Pricing</vt:lpstr>
      <vt:lpstr>Spot Prices   </vt:lpstr>
      <vt:lpstr>EC2 Instance Types </vt:lpstr>
      <vt:lpstr>EC2 Instance Types - DIRTMCG</vt:lpstr>
      <vt:lpstr>EC2 Instance Types </vt:lpstr>
      <vt:lpstr>What is EBS ?</vt:lpstr>
      <vt:lpstr>EBS Volume Types </vt:lpstr>
      <vt:lpstr>EBS </vt:lpstr>
      <vt:lpstr>ELB</vt:lpstr>
      <vt:lpstr>Supported ELB Protocols</vt:lpstr>
      <vt:lpstr>Available SDK’s</vt:lpstr>
      <vt:lpstr>SDK ‘s Default Regions</vt:lpstr>
      <vt:lpstr>Instance Metadata</vt:lpstr>
      <vt:lpstr>Slide 27</vt:lpstr>
      <vt:lpstr>Slide 28</vt:lpstr>
    </vt:vector>
  </TitlesOfParts>
  <Company>Capgemini GCC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Namazi, Parveezeh</dc:creator>
  <cp:lastModifiedBy>srsenthi</cp:lastModifiedBy>
  <cp:revision>211</cp:revision>
  <dcterms:created xsi:type="dcterms:W3CDTF">2015-03-06T11:43:58Z</dcterms:created>
  <dcterms:modified xsi:type="dcterms:W3CDTF">2016-10-03T12:16:16Z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0x0101001916C4DBD491364CAF3E055A9CF76054</vt:lpwstr>
  </property>
</Properties>
</file>